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73" r:id="rId4"/>
  </p:sldMasterIdLst>
  <p:notesMasterIdLst>
    <p:notesMasterId r:id="rId14"/>
  </p:notesMasterIdLst>
  <p:handoutMasterIdLst>
    <p:handoutMasterId r:id="rId15"/>
  </p:handoutMasterIdLst>
  <p:sldIdLst>
    <p:sldId id="282" r:id="rId5"/>
    <p:sldId id="367" r:id="rId6"/>
    <p:sldId id="371" r:id="rId7"/>
    <p:sldId id="378" r:id="rId8"/>
    <p:sldId id="379" r:id="rId9"/>
    <p:sldId id="380" r:id="rId10"/>
    <p:sldId id="381" r:id="rId11"/>
    <p:sldId id="361" r:id="rId12"/>
    <p:sldId id="296"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EFEF"/>
    <a:srgbClr val="E6E6E6"/>
    <a:srgbClr val="6699FF"/>
    <a:srgbClr val="DDEDEF"/>
    <a:srgbClr val="008080"/>
    <a:srgbClr val="6666FF"/>
    <a:srgbClr val="FFCC99"/>
    <a:srgbClr val="FF9966"/>
    <a:srgbClr val="3399FF"/>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073A0DAA-6AF3-43AB-8588-CEC1D06C72B9}">
  <a:tblStyle styleId="{616DA210-FB5B-4158-B5E0-FEB733F419BA}" styleName="Светлый стиль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69012ECD-51FC-41F1-AA8D-1B2483CD663E}" styleName="Светлый стиль 2 — акцент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D7B26C5-4107-4FEC-AEDC-1716B250A1EF}" styleName="Светлый стиль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8D230F3-CF80-4859-8CE7-A43EE81993B5}" styleName="Светлый стиль 1 — акцент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8B1032C-EA38-4F05-BA0D-38AFFFC7BED3}" styleName="Светлый стиль 3 — акцент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0A1B5D5-9B99-4C35-A422-299274C87663}" styleName="Средний стиль 1 — акцент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5BE263C-DBD7-4A20-BB59-AAB30ACAA65A}" styleName="Средний стиль 3 — акцент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A488322-F2BA-4B5B-9748-0D474271808F}" styleName="Средний стиль 3 — акцент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16D9F66E-5EB9-4882-86FB-DCBF35E3C3E4}" styleName="Средний стиль 4 — акцент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4843" autoAdjust="0"/>
    <p:restoredTop sz="94631" autoAdjust="0"/>
  </p:normalViewPr>
  <p:slideViewPr>
    <p:cSldViewPr snapToGrid="0">
      <p:cViewPr varScale="1">
        <p:scale>
          <a:sx n="93" d="100"/>
          <a:sy n="93" d="100"/>
        </p:scale>
        <p:origin x="224" y="592"/>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9" d="100"/>
          <a:sy n="89" d="100"/>
        </p:scale>
        <p:origin x="2820"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a:extLst>
              <a:ext uri="{FF2B5EF4-FFF2-40B4-BE49-F238E27FC236}">
                <a16:creationId xmlns:a16="http://schemas.microsoft.com/office/drawing/2014/main" id="{B76F666D-E0C2-435B-BAA8-9287F9E5D3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a:p>
        </p:txBody>
      </p:sp>
      <p:sp>
        <p:nvSpPr>
          <p:cNvPr id="3" name="Дата 2">
            <a:extLst>
              <a:ext uri="{FF2B5EF4-FFF2-40B4-BE49-F238E27FC236}">
                <a16:creationId xmlns:a16="http://schemas.microsoft.com/office/drawing/2014/main" id="{19FEBCAF-CB3F-4928-91AA-D61472F880C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3F86E15D-1320-43B8-B389-6D2F0C12B257}" type="datetime1">
              <a:rPr lang="ru-RU" smtClean="0"/>
              <a:t>18.10.2024</a:t>
            </a:fld>
            <a:endParaRPr lang="ru-RU"/>
          </a:p>
        </p:txBody>
      </p:sp>
      <p:sp>
        <p:nvSpPr>
          <p:cNvPr id="4" name="Нижний колонтитул 3">
            <a:extLst>
              <a:ext uri="{FF2B5EF4-FFF2-40B4-BE49-F238E27FC236}">
                <a16:creationId xmlns:a16="http://schemas.microsoft.com/office/drawing/2014/main" id="{69256698-63C6-4CCC-81CB-EA5604C30F1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a:p>
        </p:txBody>
      </p:sp>
      <p:sp>
        <p:nvSpPr>
          <p:cNvPr id="5" name="Номер слайда 4">
            <a:extLst>
              <a:ext uri="{FF2B5EF4-FFF2-40B4-BE49-F238E27FC236}">
                <a16:creationId xmlns:a16="http://schemas.microsoft.com/office/drawing/2014/main" id="{B2467FDA-05D7-4760-A373-5D6AEAAF427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682C0B10-7CAE-41E4-AB02-7E8B1FF2B898}" type="slidenum">
              <a:rPr lang="ru-RU" smtClean="0"/>
              <a:t>‹#›</a:t>
            </a:fld>
            <a:endParaRPr lang="ru-RU"/>
          </a:p>
        </p:txBody>
      </p:sp>
    </p:spTree>
    <p:extLst>
      <p:ext uri="{BB962C8B-B14F-4D97-AF65-F5344CB8AC3E}">
        <p14:creationId xmlns:p14="http://schemas.microsoft.com/office/powerpoint/2010/main" val="368753759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noProof="0"/>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8C6A6A8B-E53C-4123-A383-AD7B4BB91AC3}" type="datetime1">
              <a:rPr lang="ru-RU" noProof="0" smtClean="0"/>
              <a:t>18.10.2024</a:t>
            </a:fld>
            <a:endParaRPr lang="ru-RU" noProof="0"/>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ru-RU" noProof="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noProof="0"/>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530193B-564F-4854-8A52-728F3FB19C85}" type="slidenum">
              <a:rPr lang="ru-RU" noProof="0" smtClean="0"/>
              <a:t>‹#›</a:t>
            </a:fld>
            <a:endParaRPr lang="ru-RU" noProof="0"/>
          </a:p>
        </p:txBody>
      </p:sp>
    </p:spTree>
    <p:extLst>
      <p:ext uri="{BB962C8B-B14F-4D97-AF65-F5344CB8AC3E}">
        <p14:creationId xmlns:p14="http://schemas.microsoft.com/office/powerpoint/2010/main" val="360381651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1</a:t>
            </a:fld>
            <a:endParaRPr lang="ru-RU"/>
          </a:p>
        </p:txBody>
      </p:sp>
    </p:spTree>
    <p:extLst>
      <p:ext uri="{BB962C8B-B14F-4D97-AF65-F5344CB8AC3E}">
        <p14:creationId xmlns:p14="http://schemas.microsoft.com/office/powerpoint/2010/main" val="22564601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2</a:t>
            </a:fld>
            <a:endParaRPr lang="ru-RU"/>
          </a:p>
        </p:txBody>
      </p:sp>
    </p:spTree>
    <p:extLst>
      <p:ext uri="{BB962C8B-B14F-4D97-AF65-F5344CB8AC3E}">
        <p14:creationId xmlns:p14="http://schemas.microsoft.com/office/powerpoint/2010/main" val="29265416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3</a:t>
            </a:fld>
            <a:endParaRPr lang="ru-RU"/>
          </a:p>
        </p:txBody>
      </p:sp>
    </p:spTree>
    <p:extLst>
      <p:ext uri="{BB962C8B-B14F-4D97-AF65-F5344CB8AC3E}">
        <p14:creationId xmlns:p14="http://schemas.microsoft.com/office/powerpoint/2010/main" val="12141808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4</a:t>
            </a:fld>
            <a:endParaRPr lang="ru-RU"/>
          </a:p>
        </p:txBody>
      </p:sp>
    </p:spTree>
    <p:extLst>
      <p:ext uri="{BB962C8B-B14F-4D97-AF65-F5344CB8AC3E}">
        <p14:creationId xmlns:p14="http://schemas.microsoft.com/office/powerpoint/2010/main" val="11789400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5</a:t>
            </a:fld>
            <a:endParaRPr lang="ru-RU"/>
          </a:p>
        </p:txBody>
      </p:sp>
    </p:spTree>
    <p:extLst>
      <p:ext uri="{BB962C8B-B14F-4D97-AF65-F5344CB8AC3E}">
        <p14:creationId xmlns:p14="http://schemas.microsoft.com/office/powerpoint/2010/main" val="34716553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6</a:t>
            </a:fld>
            <a:endParaRPr lang="ru-RU"/>
          </a:p>
        </p:txBody>
      </p:sp>
    </p:spTree>
    <p:extLst>
      <p:ext uri="{BB962C8B-B14F-4D97-AF65-F5344CB8AC3E}">
        <p14:creationId xmlns:p14="http://schemas.microsoft.com/office/powerpoint/2010/main" val="24577046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7</a:t>
            </a:fld>
            <a:endParaRPr lang="ru-RU"/>
          </a:p>
        </p:txBody>
      </p:sp>
    </p:spTree>
    <p:extLst>
      <p:ext uri="{BB962C8B-B14F-4D97-AF65-F5344CB8AC3E}">
        <p14:creationId xmlns:p14="http://schemas.microsoft.com/office/powerpoint/2010/main" val="36557587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8</a:t>
            </a:fld>
            <a:endParaRPr lang="ru-RU"/>
          </a:p>
        </p:txBody>
      </p:sp>
    </p:spTree>
    <p:extLst>
      <p:ext uri="{BB962C8B-B14F-4D97-AF65-F5344CB8AC3E}">
        <p14:creationId xmlns:p14="http://schemas.microsoft.com/office/powerpoint/2010/main" val="37604706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9</a:t>
            </a:fld>
            <a:endParaRPr lang="ru-RU"/>
          </a:p>
        </p:txBody>
      </p:sp>
    </p:spTree>
    <p:extLst>
      <p:ext uri="{BB962C8B-B14F-4D97-AF65-F5344CB8AC3E}">
        <p14:creationId xmlns:p14="http://schemas.microsoft.com/office/powerpoint/2010/main" val="13099494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ru-RU"/>
              <a:t>Образец заголовка</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10/18/24</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pPr rtl="0"/>
            <a:fld id="{19B51A1E-902D-48AF-9020-955120F399B6}" type="slidenum">
              <a:rPr lang="ru-RU" noProof="0" smtClean="0"/>
              <a:pPr/>
              <a:t>‹#›</a:t>
            </a:fld>
            <a:endParaRPr lang="ru-RU" noProof="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7" name="Прямоугольник 6">
            <a:extLst>
              <a:ext uri="{FF2B5EF4-FFF2-40B4-BE49-F238E27FC236}">
                <a16:creationId xmlns:a16="http://schemas.microsoft.com/office/drawing/2014/main" id="{103246E7-7618-A955-3E98-FAFB07C49BBD}"/>
              </a:ext>
            </a:extLst>
          </p:cNvPr>
          <p:cNvSpPr/>
          <p:nvPr userDrawn="1"/>
        </p:nvSpPr>
        <p:spPr>
          <a:xfrm>
            <a:off x="69274" y="66963"/>
            <a:ext cx="9911201" cy="672734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8" name="Прямоугольник 7">
            <a:extLst>
              <a:ext uri="{FF2B5EF4-FFF2-40B4-BE49-F238E27FC236}">
                <a16:creationId xmlns:a16="http://schemas.microsoft.com/office/drawing/2014/main" id="{0693A24E-59E9-EE02-48B3-6407951D384F}"/>
              </a:ext>
            </a:extLst>
          </p:cNvPr>
          <p:cNvSpPr/>
          <p:nvPr userDrawn="1"/>
        </p:nvSpPr>
        <p:spPr>
          <a:xfrm>
            <a:off x="0" y="6794309"/>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9" name="Прямоугольник 8">
            <a:extLst>
              <a:ext uri="{FF2B5EF4-FFF2-40B4-BE49-F238E27FC236}">
                <a16:creationId xmlns:a16="http://schemas.microsoft.com/office/drawing/2014/main" id="{A39DA7DA-AB4A-DE54-A456-9F7C3A4CA43A}"/>
              </a:ext>
            </a:extLst>
          </p:cNvPr>
          <p:cNvSpPr/>
          <p:nvPr userDrawn="1"/>
        </p:nvSpPr>
        <p:spPr>
          <a:xfrm>
            <a:off x="0" y="0"/>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0" name="Прямоугольник 9">
            <a:extLst>
              <a:ext uri="{FF2B5EF4-FFF2-40B4-BE49-F238E27FC236}">
                <a16:creationId xmlns:a16="http://schemas.microsoft.com/office/drawing/2014/main" id="{BCD2F99E-C1D3-7C2A-17EA-3AC6229F6BDC}"/>
              </a:ext>
            </a:extLst>
          </p:cNvPr>
          <p:cNvSpPr/>
          <p:nvPr userDrawn="1"/>
        </p:nvSpPr>
        <p:spPr>
          <a:xfrm rot="5400000">
            <a:off x="-3378441" y="3410285"/>
            <a:ext cx="6826157" cy="69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Tree>
    <p:extLst>
      <p:ext uri="{BB962C8B-B14F-4D97-AF65-F5344CB8AC3E}">
        <p14:creationId xmlns:p14="http://schemas.microsoft.com/office/powerpoint/2010/main" val="2221772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10/18/24</a:t>
            </a:fld>
            <a:endParaRPr lang="en-US" dirty="0"/>
          </a:p>
        </p:txBody>
      </p:sp>
      <p:sp>
        <p:nvSpPr>
          <p:cNvPr id="5" name="Footer Placeholder 4"/>
          <p:cNvSpPr>
            <a:spLocks noGrp="1"/>
          </p:cNvSpPr>
          <p:nvPr>
            <p:ph type="ftr" sz="quarter" idx="11"/>
          </p:nvPr>
        </p:nvSpPr>
        <p:spPr/>
        <p:txBody>
          <a:bodyPr/>
          <a:lstStyle/>
          <a:p>
            <a:pPr rtl="0"/>
            <a:r>
              <a:rPr lang="ru-RU" noProof="0"/>
              <a:t>Добавить нижний колонтитул</a:t>
            </a:r>
          </a:p>
        </p:txBody>
      </p:sp>
      <p:sp>
        <p:nvSpPr>
          <p:cNvPr id="6" name="Slide Number Placeholder 5"/>
          <p:cNvSpPr>
            <a:spLocks noGrp="1"/>
          </p:cNvSpPr>
          <p:nvPr>
            <p:ph type="sldNum" sz="quarter" idx="12"/>
          </p:nvPr>
        </p:nvSpPr>
        <p:spPr/>
        <p:txBody>
          <a:bodyPr/>
          <a:lstStyle/>
          <a:p>
            <a:pPr rtl="0"/>
            <a:fld id="{19B51A1E-902D-48AF-9020-955120F399B6}" type="slidenum">
              <a:rPr lang="ru-RU" noProof="0" smtClean="0"/>
              <a:pPr/>
              <a:t>‹#›</a:t>
            </a:fld>
            <a:endParaRPr lang="ru-RU" noProof="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27594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ru-RU"/>
              <a:t>Образец заголовка</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48A87A34-81AB-432B-8DAE-1953F412C126}" type="datetimeFigureOut">
              <a:rPr lang="en-US" dirty="0"/>
              <a:t>10/18/24</a:t>
            </a:fld>
            <a:endParaRPr lang="en-US" dirty="0"/>
          </a:p>
        </p:txBody>
      </p:sp>
      <p:sp>
        <p:nvSpPr>
          <p:cNvPr id="5" name="Footer Placeholder 4"/>
          <p:cNvSpPr>
            <a:spLocks noGrp="1"/>
          </p:cNvSpPr>
          <p:nvPr>
            <p:ph type="ftr" sz="quarter" idx="11"/>
          </p:nvPr>
        </p:nvSpPr>
        <p:spPr/>
        <p:txBody>
          <a:bodyPr/>
          <a:lstStyle/>
          <a:p>
            <a:pPr rtl="0"/>
            <a:r>
              <a:rPr lang="ru-RU" noProof="0"/>
              <a:t>Добавить нижний колонтитул</a:t>
            </a:r>
          </a:p>
        </p:txBody>
      </p:sp>
      <p:sp>
        <p:nvSpPr>
          <p:cNvPr id="6" name="Slide Number Placeholder 5"/>
          <p:cNvSpPr>
            <a:spLocks noGrp="1"/>
          </p:cNvSpPr>
          <p:nvPr>
            <p:ph type="sldNum" sz="quarter" idx="12"/>
          </p:nvPr>
        </p:nvSpPr>
        <p:spPr/>
        <p:txBody>
          <a:bodyPr/>
          <a:lstStyle/>
          <a:p>
            <a:pPr rtl="0"/>
            <a:fld id="{19B51A1E-902D-48AF-9020-955120F399B6}" type="slidenum">
              <a:rPr lang="ru-RU" noProof="0" smtClean="0"/>
              <a:pPr/>
              <a:t>‹#›</a:t>
            </a:fld>
            <a:endParaRPr lang="ru-RU" noProof="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7" name="Прямоугольник 6">
            <a:extLst>
              <a:ext uri="{FF2B5EF4-FFF2-40B4-BE49-F238E27FC236}">
                <a16:creationId xmlns:a16="http://schemas.microsoft.com/office/drawing/2014/main" id="{363348E5-16FC-5AC4-D63A-2809A1FE1AAF}"/>
              </a:ext>
            </a:extLst>
          </p:cNvPr>
          <p:cNvSpPr/>
          <p:nvPr userDrawn="1"/>
        </p:nvSpPr>
        <p:spPr>
          <a:xfrm>
            <a:off x="6297105" y="424206"/>
            <a:ext cx="5505254" cy="573149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Tree>
    <p:extLst>
      <p:ext uri="{BB962C8B-B14F-4D97-AF65-F5344CB8AC3E}">
        <p14:creationId xmlns:p14="http://schemas.microsoft.com/office/powerpoint/2010/main" val="20586627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ru-RU"/>
              <a:t>Образец заголовка</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10/18/24</a:t>
            </a:fld>
            <a:endParaRPr lang="en-US" dirty="0"/>
          </a:p>
        </p:txBody>
      </p:sp>
      <p:sp>
        <p:nvSpPr>
          <p:cNvPr id="6" name="Footer Placeholder 5"/>
          <p:cNvSpPr>
            <a:spLocks noGrp="1"/>
          </p:cNvSpPr>
          <p:nvPr>
            <p:ph type="ftr" sz="quarter" idx="11"/>
          </p:nvPr>
        </p:nvSpPr>
        <p:spPr/>
        <p:txBody>
          <a:bodyPr/>
          <a:lstStyle/>
          <a:p>
            <a:pPr rtl="0"/>
            <a:r>
              <a:rPr lang="ru-RU" noProof="0"/>
              <a:t>Добавить нижний колонтитул</a:t>
            </a:r>
          </a:p>
        </p:txBody>
      </p:sp>
      <p:sp>
        <p:nvSpPr>
          <p:cNvPr id="7" name="Slide Number Placeholder 6"/>
          <p:cNvSpPr>
            <a:spLocks noGrp="1"/>
          </p:cNvSpPr>
          <p:nvPr>
            <p:ph type="sldNum" sz="quarter" idx="12"/>
          </p:nvPr>
        </p:nvSpPr>
        <p:spPr/>
        <p:txBody>
          <a:bodyPr/>
          <a:lstStyle/>
          <a:p>
            <a:pPr rtl="0"/>
            <a:fld id="{19B51A1E-902D-48AF-9020-955120F399B6}" type="slidenum">
              <a:rPr lang="ru-RU" noProof="0" smtClean="0"/>
              <a:pPr/>
              <a:t>‹#›</a:t>
            </a:fld>
            <a:endParaRPr lang="ru-RU" noProof="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677742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ru-RU"/>
              <a:t>Образец заголовка</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447191" y="2824269"/>
            <a:ext cx="4645152" cy="264445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412362" y="2821491"/>
            <a:ext cx="4645152" cy="263737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10/18/24</a:t>
            </a:fld>
            <a:endParaRPr lang="en-US" dirty="0"/>
          </a:p>
        </p:txBody>
      </p:sp>
      <p:sp>
        <p:nvSpPr>
          <p:cNvPr id="8" name="Footer Placeholder 7"/>
          <p:cNvSpPr>
            <a:spLocks noGrp="1"/>
          </p:cNvSpPr>
          <p:nvPr>
            <p:ph type="ftr" sz="quarter" idx="11"/>
          </p:nvPr>
        </p:nvSpPr>
        <p:spPr/>
        <p:txBody>
          <a:bodyPr/>
          <a:lstStyle/>
          <a:p>
            <a:pPr rtl="0"/>
            <a:r>
              <a:rPr lang="ru-RU" noProof="0"/>
              <a:t>Добавить нижний колонтитул</a:t>
            </a:r>
          </a:p>
        </p:txBody>
      </p:sp>
      <p:sp>
        <p:nvSpPr>
          <p:cNvPr id="9" name="Slide Number Placeholder 8"/>
          <p:cNvSpPr>
            <a:spLocks noGrp="1"/>
          </p:cNvSpPr>
          <p:nvPr>
            <p:ph type="sldNum" sz="quarter" idx="12"/>
          </p:nvPr>
        </p:nvSpPr>
        <p:spPr/>
        <p:txBody>
          <a:bodyPr/>
          <a:lstStyle/>
          <a:p>
            <a:pPr rtl="0"/>
            <a:fld id="{19B51A1E-902D-48AF-9020-955120F399B6}" type="slidenum">
              <a:rPr lang="ru-RU" noProof="0" smtClean="0"/>
              <a:pPr/>
              <a:t>‹#›</a:t>
            </a:fld>
            <a:endParaRPr lang="ru-RU" noProof="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34517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10/18/24</a:t>
            </a:fld>
            <a:endParaRPr lang="en-US" dirty="0"/>
          </a:p>
        </p:txBody>
      </p:sp>
      <p:sp>
        <p:nvSpPr>
          <p:cNvPr id="4" name="Footer Placeholder 3"/>
          <p:cNvSpPr>
            <a:spLocks noGrp="1"/>
          </p:cNvSpPr>
          <p:nvPr>
            <p:ph type="ftr" sz="quarter" idx="11"/>
          </p:nvPr>
        </p:nvSpPr>
        <p:spPr/>
        <p:txBody>
          <a:bodyPr/>
          <a:lstStyle/>
          <a:p>
            <a:pPr rtl="0"/>
            <a:r>
              <a:rPr lang="ru-RU" noProof="0"/>
              <a:t>Добавить нижний колонтитул</a:t>
            </a:r>
          </a:p>
        </p:txBody>
      </p:sp>
      <p:sp>
        <p:nvSpPr>
          <p:cNvPr id="5" name="Slide Number Placeholder 4"/>
          <p:cNvSpPr>
            <a:spLocks noGrp="1"/>
          </p:cNvSpPr>
          <p:nvPr>
            <p:ph type="sldNum" sz="quarter" idx="12"/>
          </p:nvPr>
        </p:nvSpPr>
        <p:spPr/>
        <p:txBody>
          <a:bodyPr/>
          <a:lstStyle/>
          <a:p>
            <a:pPr rtl="0"/>
            <a:fld id="{19B51A1E-902D-48AF-9020-955120F399B6}" type="slidenum">
              <a:rPr lang="ru-RU" noProof="0" smtClean="0"/>
              <a:pPr/>
              <a:t>‹#›</a:t>
            </a:fld>
            <a:endParaRPr lang="ru-RU" noProof="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1570373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10/18/24</a:t>
            </a:fld>
            <a:endParaRPr lang="en-US" dirty="0"/>
          </a:p>
        </p:txBody>
      </p:sp>
      <p:sp>
        <p:nvSpPr>
          <p:cNvPr id="3" name="Footer Placeholder 2"/>
          <p:cNvSpPr>
            <a:spLocks noGrp="1"/>
          </p:cNvSpPr>
          <p:nvPr>
            <p:ph type="ftr" sz="quarter" idx="11"/>
          </p:nvPr>
        </p:nvSpPr>
        <p:spPr/>
        <p:txBody>
          <a:bodyPr/>
          <a:lstStyle/>
          <a:p>
            <a:pPr rtl="0"/>
            <a:r>
              <a:rPr lang="ru-RU" noProof="0"/>
              <a:t>Добавить нижний колонтитул</a:t>
            </a:r>
          </a:p>
        </p:txBody>
      </p:sp>
      <p:sp>
        <p:nvSpPr>
          <p:cNvPr id="4" name="Slide Number Placeholder 3"/>
          <p:cNvSpPr>
            <a:spLocks noGrp="1"/>
          </p:cNvSpPr>
          <p:nvPr>
            <p:ph type="sldNum" sz="quarter" idx="12"/>
          </p:nvPr>
        </p:nvSpPr>
        <p:spPr/>
        <p:txBody>
          <a:bodyPr/>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18643937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ru-RU"/>
              <a:t>Образец заголовка</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10/18/24</a:t>
            </a:fld>
            <a:endParaRPr lang="en-US" dirty="0"/>
          </a:p>
        </p:txBody>
      </p:sp>
      <p:sp>
        <p:nvSpPr>
          <p:cNvPr id="6" name="Footer Placeholder 5"/>
          <p:cNvSpPr>
            <a:spLocks noGrp="1"/>
          </p:cNvSpPr>
          <p:nvPr>
            <p:ph type="ftr" sz="quarter" idx="11"/>
          </p:nvPr>
        </p:nvSpPr>
        <p:spPr/>
        <p:txBody>
          <a:bodyPr/>
          <a:lstStyle/>
          <a:p>
            <a:pPr rtl="0"/>
            <a:r>
              <a:rPr lang="ru-RU" noProof="0"/>
              <a:t>Добавление нижнего колонтитула</a:t>
            </a:r>
          </a:p>
        </p:txBody>
      </p:sp>
      <p:sp>
        <p:nvSpPr>
          <p:cNvPr id="7" name="Slide Number Placeholder 6"/>
          <p:cNvSpPr>
            <a:spLocks noGrp="1"/>
          </p:cNvSpPr>
          <p:nvPr>
            <p:ph type="sldNum" sz="quarter" idx="12"/>
          </p:nvPr>
        </p:nvSpPr>
        <p:spPr/>
        <p:txBody>
          <a:bodyPr/>
          <a:lstStyle/>
          <a:p>
            <a:pPr rtl="0"/>
            <a:fld id="{19B51A1E-902D-48AF-9020-955120F399B6}" type="slidenum">
              <a:rPr lang="ru-RU" noProof="0" smtClean="0"/>
              <a:pPr/>
              <a:t>‹#›</a:t>
            </a:fld>
            <a:endParaRPr lang="ru-RU" noProof="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5931019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10/18/24</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pPr rtl="0"/>
            <a:r>
              <a:rPr lang="ru-RU" noProof="0"/>
              <a:t>Добавление нижнего колонтитула</a:t>
            </a:r>
          </a:p>
        </p:txBody>
      </p:sp>
      <p:sp>
        <p:nvSpPr>
          <p:cNvPr id="7" name="Slide Number Placeholder 6"/>
          <p:cNvSpPr>
            <a:spLocks noGrp="1"/>
          </p:cNvSpPr>
          <p:nvPr>
            <p:ph type="sldNum" sz="quarter" idx="12"/>
          </p:nvPr>
        </p:nvSpPr>
        <p:spPr/>
        <p:txBody>
          <a:bodyPr/>
          <a:lstStyle/>
          <a:p>
            <a:pPr rtl="0"/>
            <a:fld id="{19B51A1E-902D-48AF-9020-955120F399B6}" type="slidenum">
              <a:rPr lang="ru-RU" noProof="0" smtClean="0"/>
              <a:pPr/>
              <a:t>‹#›</a:t>
            </a:fld>
            <a:endParaRPr lang="ru-RU" noProof="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953921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10/18/24</a:t>
            </a:fld>
            <a:endParaRPr lang="en-US" dirty="0"/>
          </a:p>
        </p:txBody>
      </p:sp>
      <p:sp>
        <p:nvSpPr>
          <p:cNvPr id="5" name="Footer Placeholder 4"/>
          <p:cNvSpPr>
            <a:spLocks noGrp="1"/>
          </p:cNvSpPr>
          <p:nvPr>
            <p:ph type="ftr" sz="quarter" idx="11"/>
          </p:nvPr>
        </p:nvSpPr>
        <p:spPr/>
        <p:txBody>
          <a:bodyPr/>
          <a:lstStyle/>
          <a:p>
            <a:pPr rtl="0"/>
            <a:r>
              <a:rPr lang="ru-RU" noProof="0"/>
              <a:t>Добавить нижний колонтитул</a:t>
            </a:r>
          </a:p>
        </p:txBody>
      </p:sp>
      <p:sp>
        <p:nvSpPr>
          <p:cNvPr id="6" name="Slide Number Placeholder 5"/>
          <p:cNvSpPr>
            <a:spLocks noGrp="1"/>
          </p:cNvSpPr>
          <p:nvPr>
            <p:ph type="sldNum" sz="quarter" idx="12"/>
          </p:nvPr>
        </p:nvSpPr>
        <p:spPr/>
        <p:txBody>
          <a:bodyPr/>
          <a:lstStyle/>
          <a:p>
            <a:pPr rtl="0"/>
            <a:fld id="{19B51A1E-902D-48AF-9020-955120F399B6}" type="slidenum">
              <a:rPr lang="ru-RU" noProof="0" smtClean="0"/>
              <a:pPr/>
              <a:t>‹#›</a:t>
            </a:fld>
            <a:endParaRPr lang="ru-RU" noProof="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62859354"/>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ru-RU"/>
              <a:t>Образец заголовка</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10/18/24</a:t>
            </a:fld>
            <a:endParaRPr lang="en-US" dirty="0"/>
          </a:p>
        </p:txBody>
      </p:sp>
      <p:sp>
        <p:nvSpPr>
          <p:cNvPr id="5" name="Footer Placeholder 4"/>
          <p:cNvSpPr>
            <a:spLocks noGrp="1"/>
          </p:cNvSpPr>
          <p:nvPr>
            <p:ph type="ftr" sz="quarter" idx="11"/>
          </p:nvPr>
        </p:nvSpPr>
        <p:spPr/>
        <p:txBody>
          <a:bodyPr/>
          <a:lstStyle/>
          <a:p>
            <a:pPr rtl="0"/>
            <a:r>
              <a:rPr lang="ru-RU" noProof="0"/>
              <a:t>Добавить нижний колонтитул</a:t>
            </a:r>
          </a:p>
        </p:txBody>
      </p:sp>
      <p:sp>
        <p:nvSpPr>
          <p:cNvPr id="6" name="Slide Number Placeholder 5"/>
          <p:cNvSpPr>
            <a:spLocks noGrp="1"/>
          </p:cNvSpPr>
          <p:nvPr>
            <p:ph type="sldNum" sz="quarter" idx="12"/>
          </p:nvPr>
        </p:nvSpPr>
        <p:spPr/>
        <p:txBody>
          <a:bodyPr/>
          <a:lstStyle/>
          <a:p>
            <a:pPr rtl="0"/>
            <a:fld id="{19B51A1E-902D-48AF-9020-955120F399B6}" type="slidenum">
              <a:rPr lang="ru-RU" noProof="0" smtClean="0"/>
              <a:pPr/>
              <a:t>‹#›</a:t>
            </a:fld>
            <a:endParaRPr lang="ru-RU" noProof="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62425348"/>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Титульный слайд с малым изображением">
    <p:spTree>
      <p:nvGrpSpPr>
        <p:cNvPr id="1" name=""/>
        <p:cNvGrpSpPr/>
        <p:nvPr/>
      </p:nvGrpSpPr>
      <p:grpSpPr>
        <a:xfrm>
          <a:off x="0" y="0"/>
          <a:ext cx="0" cy="0"/>
          <a:chOff x="0" y="0"/>
          <a:chExt cx="0" cy="0"/>
        </a:xfrm>
      </p:grpSpPr>
      <p:sp>
        <p:nvSpPr>
          <p:cNvPr id="9" name="Рисунок 1">
            <a:extLst>
              <a:ext uri="{FF2B5EF4-FFF2-40B4-BE49-F238E27FC236}">
                <a16:creationId xmlns:a16="http://schemas.microsoft.com/office/drawing/2014/main" id="{837F9836-5B23-424D-8C60-AC02A8512A4B}"/>
              </a:ext>
            </a:extLst>
          </p:cNvPr>
          <p:cNvSpPr>
            <a:spLocks noGrp="1"/>
          </p:cNvSpPr>
          <p:nvPr>
            <p:ph type="pic" sz="quarter" idx="13" hasCustomPrompt="1"/>
          </p:nvPr>
        </p:nvSpPr>
        <p:spPr>
          <a:xfrm>
            <a:off x="9980476" y="0"/>
            <a:ext cx="2211524" cy="6858000"/>
          </a:xfrm>
          <a:solidFill>
            <a:schemeClr val="bg1">
              <a:lumMod val="95000"/>
            </a:schemeClr>
          </a:solidFill>
        </p:spPr>
        <p:txBody>
          <a:bodyPr rtlCol="0" anchor="ctr"/>
          <a:lstStyle>
            <a:lvl1pPr marL="0" indent="0" algn="ctr">
              <a:buNone/>
              <a:defRPr sz="1200" i="1">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2" name="Заголовок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86990" y="4346296"/>
            <a:ext cx="6798250" cy="1674470"/>
          </a:xfrm>
        </p:spPr>
        <p:txBody>
          <a:bodyPr rtlCol="0" anchor="b"/>
          <a:lstStyle>
            <a:lvl1pPr algn="r">
              <a:lnSpc>
                <a:spcPts val="5000"/>
              </a:lnSpc>
              <a:defRPr sz="6000" b="1" cap="all" spc="-300" baseline="0">
                <a:solidFill>
                  <a:schemeClr val="tx1"/>
                </a:solidFill>
                <a:latin typeface="+mj-lt"/>
              </a:defRPr>
            </a:lvl1pPr>
          </a:lstStyle>
          <a:p>
            <a:pPr rtl="0"/>
            <a:r>
              <a:rPr lang="ru-RU" noProof="0"/>
              <a:t>НАЗВАНИЕ ПРЕЗЕНТАЦИИ</a:t>
            </a:r>
          </a:p>
        </p:txBody>
      </p:sp>
      <p:sp>
        <p:nvSpPr>
          <p:cNvPr id="3" name="Подзаголовок 2">
            <a:extLst>
              <a:ext uri="{FF2B5EF4-FFF2-40B4-BE49-F238E27FC236}">
                <a16:creationId xmlns:a16="http://schemas.microsoft.com/office/drawing/2014/main" id="{C9980B88-3F4A-4688-9ED0-17EF37E62D93}"/>
              </a:ext>
            </a:extLst>
          </p:cNvPr>
          <p:cNvSpPr>
            <a:spLocks noGrp="1"/>
          </p:cNvSpPr>
          <p:nvPr>
            <p:ph type="subTitle" idx="1"/>
          </p:nvPr>
        </p:nvSpPr>
        <p:spPr>
          <a:xfrm>
            <a:off x="7311904" y="4650539"/>
            <a:ext cx="3401478" cy="1192038"/>
          </a:xfrm>
          <a:solidFill>
            <a:schemeClr val="tx1"/>
          </a:solidFill>
        </p:spPr>
        <p:txBody>
          <a:bodyPr lIns="252000" tIns="0" rtlCol="0" anchor="ctr"/>
          <a:lstStyle>
            <a:lvl1pPr marL="0" indent="0" algn="l">
              <a:lnSpc>
                <a:spcPct val="100000"/>
              </a:lnSpc>
              <a:buNone/>
              <a:defRPr sz="1800" i="1">
                <a:solidFill>
                  <a:schemeClr val="bg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0"/>
              <a:t>Образец подзаголовка</a:t>
            </a:r>
          </a:p>
        </p:txBody>
      </p:sp>
      <p:sp>
        <p:nvSpPr>
          <p:cNvPr id="7" name="Прямоугольник 6">
            <a:extLst>
              <a:ext uri="{FF2B5EF4-FFF2-40B4-BE49-F238E27FC236}">
                <a16:creationId xmlns:a16="http://schemas.microsoft.com/office/drawing/2014/main" id="{756F2950-BBCB-4A53-9EAC-D714777B8FA2}"/>
              </a:ext>
            </a:extLst>
          </p:cNvPr>
          <p:cNvSpPr/>
          <p:nvPr userDrawn="1"/>
        </p:nvSpPr>
        <p:spPr>
          <a:xfrm>
            <a:off x="0" y="6794309"/>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8" name="Прямоугольник 7">
            <a:extLst>
              <a:ext uri="{FF2B5EF4-FFF2-40B4-BE49-F238E27FC236}">
                <a16:creationId xmlns:a16="http://schemas.microsoft.com/office/drawing/2014/main" id="{D5253865-24CF-4EF5-92A5-F64EB9ABC8B7}"/>
              </a:ext>
            </a:extLst>
          </p:cNvPr>
          <p:cNvSpPr/>
          <p:nvPr userDrawn="1"/>
        </p:nvSpPr>
        <p:spPr>
          <a:xfrm>
            <a:off x="0" y="0"/>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1" name="Прямоугольник 10">
            <a:extLst>
              <a:ext uri="{FF2B5EF4-FFF2-40B4-BE49-F238E27FC236}">
                <a16:creationId xmlns:a16="http://schemas.microsoft.com/office/drawing/2014/main" id="{BBE19773-9B6A-4A2C-95A5-69A3788C2D94}"/>
              </a:ext>
            </a:extLst>
          </p:cNvPr>
          <p:cNvSpPr/>
          <p:nvPr userDrawn="1"/>
        </p:nvSpPr>
        <p:spPr>
          <a:xfrm rot="5400000">
            <a:off x="-3378441" y="3410285"/>
            <a:ext cx="6826157" cy="692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Tree>
    <p:extLst>
      <p:ext uri="{BB962C8B-B14F-4D97-AF65-F5344CB8AC3E}">
        <p14:creationId xmlns:p14="http://schemas.microsoft.com/office/powerpoint/2010/main" val="8836518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Слайд с благодарственным текстом">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174360" y="2112793"/>
            <a:ext cx="6798250" cy="1674470"/>
          </a:xfrm>
        </p:spPr>
        <p:txBody>
          <a:bodyPr rtlCol="0" anchor="ctr"/>
          <a:lstStyle>
            <a:lvl1pPr algn="ctr">
              <a:lnSpc>
                <a:spcPct val="100000"/>
              </a:lnSpc>
              <a:defRPr sz="6000" b="1" cap="all" spc="-300" baseline="0">
                <a:solidFill>
                  <a:schemeClr val="tx1"/>
                </a:solidFill>
                <a:latin typeface="+mj-lt"/>
              </a:defRPr>
            </a:lvl1pPr>
          </a:lstStyle>
          <a:p>
            <a:pPr rtl="0"/>
            <a:r>
              <a:rPr lang="ru-RU" noProof="0"/>
              <a:t>Спасибо</a:t>
            </a:r>
          </a:p>
        </p:txBody>
      </p:sp>
      <p:sp>
        <p:nvSpPr>
          <p:cNvPr id="7" name="Прямоугольник 6">
            <a:extLst>
              <a:ext uri="{FF2B5EF4-FFF2-40B4-BE49-F238E27FC236}">
                <a16:creationId xmlns:a16="http://schemas.microsoft.com/office/drawing/2014/main" id="{756F2950-BBCB-4A53-9EAC-D714777B8FA2}"/>
              </a:ext>
            </a:extLst>
          </p:cNvPr>
          <p:cNvSpPr/>
          <p:nvPr userDrawn="1"/>
        </p:nvSpPr>
        <p:spPr>
          <a:xfrm>
            <a:off x="0" y="6794309"/>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8" name="Прямоугольник 7">
            <a:extLst>
              <a:ext uri="{FF2B5EF4-FFF2-40B4-BE49-F238E27FC236}">
                <a16:creationId xmlns:a16="http://schemas.microsoft.com/office/drawing/2014/main" id="{D5253865-24CF-4EF5-92A5-F64EB9ABC8B7}"/>
              </a:ext>
            </a:extLst>
          </p:cNvPr>
          <p:cNvSpPr/>
          <p:nvPr userDrawn="1"/>
        </p:nvSpPr>
        <p:spPr>
          <a:xfrm>
            <a:off x="0" y="0"/>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1" name="Прямоугольник 10">
            <a:extLst>
              <a:ext uri="{FF2B5EF4-FFF2-40B4-BE49-F238E27FC236}">
                <a16:creationId xmlns:a16="http://schemas.microsoft.com/office/drawing/2014/main" id="{BBE19773-9B6A-4A2C-95A5-69A3788C2D94}"/>
              </a:ext>
            </a:extLst>
          </p:cNvPr>
          <p:cNvSpPr/>
          <p:nvPr userDrawn="1"/>
        </p:nvSpPr>
        <p:spPr>
          <a:xfrm rot="5400000">
            <a:off x="-3378441" y="3410285"/>
            <a:ext cx="6826157" cy="692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0" name="Текст 5">
            <a:extLst>
              <a:ext uri="{FF2B5EF4-FFF2-40B4-BE49-F238E27FC236}">
                <a16:creationId xmlns:a16="http://schemas.microsoft.com/office/drawing/2014/main" id="{CA3EFDD3-A9D2-4EB6-BB2A-F6999D9F7EA6}"/>
              </a:ext>
            </a:extLst>
          </p:cNvPr>
          <p:cNvSpPr>
            <a:spLocks noGrp="1"/>
          </p:cNvSpPr>
          <p:nvPr>
            <p:ph type="body" sz="quarter" idx="15" hasCustomPrompt="1"/>
          </p:nvPr>
        </p:nvSpPr>
        <p:spPr>
          <a:xfrm>
            <a:off x="2174361" y="4035727"/>
            <a:ext cx="3329850" cy="382887"/>
          </a:xfrm>
        </p:spPr>
        <p:txBody>
          <a:bodyPr rtlCol="0"/>
          <a:lstStyle>
            <a:lvl1pPr marL="0" indent="0" algn="r">
              <a:buNone/>
              <a:defRPr sz="2400"/>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Полное имя</a:t>
            </a:r>
          </a:p>
        </p:txBody>
      </p:sp>
      <p:sp>
        <p:nvSpPr>
          <p:cNvPr id="12" name="Текст 6">
            <a:extLst>
              <a:ext uri="{FF2B5EF4-FFF2-40B4-BE49-F238E27FC236}">
                <a16:creationId xmlns:a16="http://schemas.microsoft.com/office/drawing/2014/main" id="{261ED1F7-B623-43D9-9BDA-8808C5CFAFFB}"/>
              </a:ext>
            </a:extLst>
          </p:cNvPr>
          <p:cNvSpPr>
            <a:spLocks noGrp="1"/>
          </p:cNvSpPr>
          <p:nvPr>
            <p:ph type="body" sz="quarter" idx="16" hasCustomPrompt="1"/>
          </p:nvPr>
        </p:nvSpPr>
        <p:spPr>
          <a:xfrm>
            <a:off x="6062268" y="4150118"/>
            <a:ext cx="2910342" cy="238016"/>
          </a:xfrm>
        </p:spPr>
        <p:txBody>
          <a:bodyPr rtlCol="0"/>
          <a:lstStyle>
            <a:lvl1pPr marL="0" indent="0" algn="l">
              <a:buNone/>
              <a:defRPr sz="1400" i="1"/>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Номер телефона</a:t>
            </a:r>
          </a:p>
        </p:txBody>
      </p:sp>
      <p:sp>
        <p:nvSpPr>
          <p:cNvPr id="13" name="Текст 7">
            <a:extLst>
              <a:ext uri="{FF2B5EF4-FFF2-40B4-BE49-F238E27FC236}">
                <a16:creationId xmlns:a16="http://schemas.microsoft.com/office/drawing/2014/main" id="{E27366FC-4115-4122-9CE2-5FA9D424AD51}"/>
              </a:ext>
            </a:extLst>
          </p:cNvPr>
          <p:cNvSpPr>
            <a:spLocks noGrp="1"/>
          </p:cNvSpPr>
          <p:nvPr>
            <p:ph type="body" sz="quarter" idx="17" hasCustomPrompt="1"/>
          </p:nvPr>
        </p:nvSpPr>
        <p:spPr>
          <a:xfrm>
            <a:off x="6062268" y="4540691"/>
            <a:ext cx="2910342" cy="238016"/>
          </a:xfrm>
        </p:spPr>
        <p:txBody>
          <a:bodyPr rtlCol="0"/>
          <a:lstStyle>
            <a:lvl1pPr marL="0" indent="0" algn="l">
              <a:buNone/>
              <a:defRPr sz="1400" i="1"/>
            </a:lvl1pPr>
            <a:lvl2pPr marL="266700" indent="0">
              <a:buNone/>
              <a:defRPr/>
            </a:lvl2pPr>
            <a:lvl3pPr marL="542925" indent="0">
              <a:buNone/>
              <a:defRPr/>
            </a:lvl3pPr>
            <a:lvl4pPr marL="809625" indent="0">
              <a:buNone/>
              <a:defRPr/>
            </a:lvl4pPr>
            <a:lvl5pPr marL="1076325" indent="0">
              <a:buNone/>
              <a:defRPr/>
            </a:lvl5pPr>
          </a:lstStyle>
          <a:p>
            <a:pPr lvl="0" rtl="0"/>
            <a:r>
              <a:rPr lang="ru-RU" noProof="0"/>
              <a:t>Электронная почта или контакт в социальной сети</a:t>
            </a:r>
          </a:p>
        </p:txBody>
      </p:sp>
      <p:sp>
        <p:nvSpPr>
          <p:cNvPr id="14" name="Текст 8">
            <a:extLst>
              <a:ext uri="{FF2B5EF4-FFF2-40B4-BE49-F238E27FC236}">
                <a16:creationId xmlns:a16="http://schemas.microsoft.com/office/drawing/2014/main" id="{DEB36829-2F8B-4E22-AB6D-4111D18AF847}"/>
              </a:ext>
            </a:extLst>
          </p:cNvPr>
          <p:cNvSpPr>
            <a:spLocks noGrp="1"/>
          </p:cNvSpPr>
          <p:nvPr>
            <p:ph type="body" sz="quarter" idx="18" hasCustomPrompt="1"/>
          </p:nvPr>
        </p:nvSpPr>
        <p:spPr>
          <a:xfrm>
            <a:off x="6062268" y="4931263"/>
            <a:ext cx="2910342" cy="238016"/>
          </a:xfrm>
        </p:spPr>
        <p:txBody>
          <a:bodyPr rtlCol="0"/>
          <a:lstStyle>
            <a:lvl1pPr marL="0" indent="0" algn="l">
              <a:buNone/>
              <a:defRPr sz="1400" i="1"/>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Веб-сайт компании</a:t>
            </a:r>
          </a:p>
        </p:txBody>
      </p:sp>
    </p:spTree>
    <p:extLst>
      <p:ext uri="{BB962C8B-B14F-4D97-AF65-F5344CB8AC3E}">
        <p14:creationId xmlns:p14="http://schemas.microsoft.com/office/powerpoint/2010/main" val="36123013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Титульный слайд">
    <p:bg bwMode="auto">
      <p:bgPr>
        <a:solidFill>
          <a:schemeClr val="bg1"/>
        </a:solidFill>
        <a:effectLst/>
      </p:bgPr>
    </p:bg>
    <p:spTree>
      <p:nvGrpSpPr>
        <p:cNvPr id="1" name=""/>
        <p:cNvGrpSpPr/>
        <p:nvPr/>
      </p:nvGrpSpPr>
      <p:grpSpPr>
        <a:xfrm>
          <a:off x="0" y="0"/>
          <a:ext cx="0" cy="0"/>
          <a:chOff x="0" y="0"/>
          <a:chExt cx="0" cy="0"/>
        </a:xfrm>
      </p:grpSpPr>
      <p:sp>
        <p:nvSpPr>
          <p:cNvPr id="12" name="Прямоугольник 11">
            <a:extLst>
              <a:ext uri="{FF2B5EF4-FFF2-40B4-BE49-F238E27FC236}">
                <a16:creationId xmlns:a16="http://schemas.microsoft.com/office/drawing/2014/main" id="{554ED587-2D2F-4D3F-B55B-C64465AB4EC5}"/>
              </a:ext>
            </a:extLst>
          </p:cNvPr>
          <p:cNvSpPr/>
          <p:nvPr userDrawn="1"/>
        </p:nvSpPr>
        <p:spPr>
          <a:xfrm>
            <a:off x="69274" y="66963"/>
            <a:ext cx="9911201" cy="672734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2" name="Заголовок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86990" y="4346296"/>
            <a:ext cx="6798250" cy="1674470"/>
          </a:xfrm>
        </p:spPr>
        <p:txBody>
          <a:bodyPr rtlCol="0" anchor="b"/>
          <a:lstStyle>
            <a:lvl1pPr algn="r">
              <a:lnSpc>
                <a:spcPts val="5000"/>
              </a:lnSpc>
              <a:defRPr sz="6000" b="1" cap="all" spc="-300" baseline="0">
                <a:solidFill>
                  <a:schemeClr val="bg1"/>
                </a:solidFill>
                <a:latin typeface="+mj-lt"/>
              </a:defRPr>
            </a:lvl1pPr>
          </a:lstStyle>
          <a:p>
            <a:pPr rtl="0"/>
            <a:r>
              <a:rPr lang="ru-RU" noProof="0"/>
              <a:t>НАЗВАНИЕ ПРЕЗЕНТАЦИИ</a:t>
            </a:r>
          </a:p>
        </p:txBody>
      </p:sp>
      <p:sp>
        <p:nvSpPr>
          <p:cNvPr id="3" name="Подзаголовок 2">
            <a:extLst>
              <a:ext uri="{FF2B5EF4-FFF2-40B4-BE49-F238E27FC236}">
                <a16:creationId xmlns:a16="http://schemas.microsoft.com/office/drawing/2014/main" id="{C9980B88-3F4A-4688-9ED0-17EF37E62D93}"/>
              </a:ext>
            </a:extLst>
          </p:cNvPr>
          <p:cNvSpPr>
            <a:spLocks noGrp="1"/>
          </p:cNvSpPr>
          <p:nvPr>
            <p:ph type="subTitle" idx="1"/>
          </p:nvPr>
        </p:nvSpPr>
        <p:spPr>
          <a:xfrm>
            <a:off x="7326418" y="4650539"/>
            <a:ext cx="2456210" cy="1192038"/>
          </a:xfrm>
          <a:solidFill>
            <a:schemeClr val="bg1"/>
          </a:solidFill>
        </p:spPr>
        <p:txBody>
          <a:bodyPr lIns="252000" tIns="0" rtlCol="0" anchor="ctr"/>
          <a:lstStyle>
            <a:lvl1pPr marL="0" indent="0" algn="l">
              <a:lnSpc>
                <a:spcPct val="100000"/>
              </a:lnSpc>
              <a:buNone/>
              <a:defRPr sz="1800" i="1">
                <a:solidFill>
                  <a:schemeClr val="tx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0"/>
              <a:t>Образец подзаголовка</a:t>
            </a:r>
          </a:p>
        </p:txBody>
      </p:sp>
      <p:sp>
        <p:nvSpPr>
          <p:cNvPr id="7" name="Прямоугольник 6">
            <a:extLst>
              <a:ext uri="{FF2B5EF4-FFF2-40B4-BE49-F238E27FC236}">
                <a16:creationId xmlns:a16="http://schemas.microsoft.com/office/drawing/2014/main" id="{756F2950-BBCB-4A53-9EAC-D714777B8FA2}"/>
              </a:ext>
            </a:extLst>
          </p:cNvPr>
          <p:cNvSpPr/>
          <p:nvPr userDrawn="1"/>
        </p:nvSpPr>
        <p:spPr>
          <a:xfrm>
            <a:off x="0" y="6794309"/>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8" name="Прямоугольник 7">
            <a:extLst>
              <a:ext uri="{FF2B5EF4-FFF2-40B4-BE49-F238E27FC236}">
                <a16:creationId xmlns:a16="http://schemas.microsoft.com/office/drawing/2014/main" id="{D5253865-24CF-4EF5-92A5-F64EB9ABC8B7}"/>
              </a:ext>
            </a:extLst>
          </p:cNvPr>
          <p:cNvSpPr/>
          <p:nvPr userDrawn="1"/>
        </p:nvSpPr>
        <p:spPr>
          <a:xfrm>
            <a:off x="0" y="0"/>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1" name="Прямоугольник 10">
            <a:extLst>
              <a:ext uri="{FF2B5EF4-FFF2-40B4-BE49-F238E27FC236}">
                <a16:creationId xmlns:a16="http://schemas.microsoft.com/office/drawing/2014/main" id="{BBE19773-9B6A-4A2C-95A5-69A3788C2D94}"/>
              </a:ext>
            </a:extLst>
          </p:cNvPr>
          <p:cNvSpPr/>
          <p:nvPr userDrawn="1"/>
        </p:nvSpPr>
        <p:spPr>
          <a:xfrm rot="5400000">
            <a:off x="-3378441" y="3410285"/>
            <a:ext cx="6826157" cy="69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5" name="Номер слайда 4">
            <a:extLst>
              <a:ext uri="{FF2B5EF4-FFF2-40B4-BE49-F238E27FC236}">
                <a16:creationId xmlns:a16="http://schemas.microsoft.com/office/drawing/2014/main" id="{E798A99C-9485-48F0-8E1E-227AD1348A45}"/>
              </a:ext>
            </a:extLst>
          </p:cNvPr>
          <p:cNvSpPr>
            <a:spLocks noGrp="1"/>
          </p:cNvSpPr>
          <p:nvPr>
            <p:ph type="sldNum" sz="quarter" idx="11"/>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22181155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Титульный слайд с большим изображением">
    <p:bg>
      <p:bgPr>
        <a:solidFill>
          <a:schemeClr val="bg1"/>
        </a:solidFill>
        <a:effectLst/>
      </p:bgPr>
    </p:bg>
    <p:spTree>
      <p:nvGrpSpPr>
        <p:cNvPr id="1" name=""/>
        <p:cNvGrpSpPr/>
        <p:nvPr/>
      </p:nvGrpSpPr>
      <p:grpSpPr>
        <a:xfrm>
          <a:off x="0" y="0"/>
          <a:ext cx="0" cy="0"/>
          <a:chOff x="0" y="0"/>
          <a:chExt cx="0" cy="0"/>
        </a:xfrm>
      </p:grpSpPr>
      <p:sp>
        <p:nvSpPr>
          <p:cNvPr id="9" name="Рисунок 1">
            <a:extLst>
              <a:ext uri="{FF2B5EF4-FFF2-40B4-BE49-F238E27FC236}">
                <a16:creationId xmlns:a16="http://schemas.microsoft.com/office/drawing/2014/main" id="{069FFAE5-B16E-4571-88F7-52FA5354B1A1}"/>
              </a:ext>
            </a:extLst>
          </p:cNvPr>
          <p:cNvSpPr>
            <a:spLocks noGrp="1"/>
          </p:cNvSpPr>
          <p:nvPr>
            <p:ph type="pic" sz="quarter" idx="13" hasCustomPrompt="1"/>
          </p:nvPr>
        </p:nvSpPr>
        <p:spPr>
          <a:xfrm>
            <a:off x="69273" y="63691"/>
            <a:ext cx="9911201" cy="6727346"/>
          </a:xfrm>
          <a:solidFill>
            <a:schemeClr val="tx1">
              <a:lumMod val="75000"/>
              <a:lumOff val="25000"/>
            </a:schemeClr>
          </a:solidFill>
        </p:spPr>
        <p:txBody>
          <a:bodyPr rtlCol="0" anchor="ctr"/>
          <a:lstStyle>
            <a:lvl1pPr marL="0" indent="0" algn="ctr">
              <a:buNone/>
              <a:defRPr sz="1200" i="1">
                <a:solidFill>
                  <a:schemeClr val="bg1"/>
                </a:solidFill>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2" name="Заголовок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86990" y="4346296"/>
            <a:ext cx="6798250" cy="1674470"/>
          </a:xfrm>
        </p:spPr>
        <p:txBody>
          <a:bodyPr rtlCol="0" anchor="b"/>
          <a:lstStyle>
            <a:lvl1pPr algn="r">
              <a:lnSpc>
                <a:spcPts val="5000"/>
              </a:lnSpc>
              <a:defRPr sz="6000" b="1" cap="all" spc="-300" baseline="0">
                <a:solidFill>
                  <a:schemeClr val="bg1"/>
                </a:solidFill>
                <a:latin typeface="+mj-lt"/>
              </a:defRPr>
            </a:lvl1pPr>
          </a:lstStyle>
          <a:p>
            <a:pPr rtl="0"/>
            <a:r>
              <a:rPr lang="ru-RU" noProof="0"/>
              <a:t>НАЗВАНИЕ ПРЕЗЕНТАЦИИ</a:t>
            </a:r>
          </a:p>
        </p:txBody>
      </p:sp>
      <p:sp>
        <p:nvSpPr>
          <p:cNvPr id="3" name="Подзаголовок 2">
            <a:extLst>
              <a:ext uri="{FF2B5EF4-FFF2-40B4-BE49-F238E27FC236}">
                <a16:creationId xmlns:a16="http://schemas.microsoft.com/office/drawing/2014/main" id="{C9980B88-3F4A-4688-9ED0-17EF37E62D93}"/>
              </a:ext>
            </a:extLst>
          </p:cNvPr>
          <p:cNvSpPr>
            <a:spLocks noGrp="1"/>
          </p:cNvSpPr>
          <p:nvPr>
            <p:ph type="subTitle" idx="1"/>
          </p:nvPr>
        </p:nvSpPr>
        <p:spPr>
          <a:xfrm>
            <a:off x="7326418" y="4650539"/>
            <a:ext cx="2456210" cy="1192038"/>
          </a:xfrm>
          <a:solidFill>
            <a:schemeClr val="bg1"/>
          </a:solidFill>
        </p:spPr>
        <p:txBody>
          <a:bodyPr lIns="252000" tIns="0" rtlCol="0" anchor="ctr"/>
          <a:lstStyle>
            <a:lvl1pPr marL="0" indent="0" algn="l">
              <a:lnSpc>
                <a:spcPct val="100000"/>
              </a:lnSpc>
              <a:buNone/>
              <a:defRPr sz="1800" i="1">
                <a:solidFill>
                  <a:schemeClr val="tx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0"/>
              <a:t>Образец подзаголовка</a:t>
            </a:r>
          </a:p>
        </p:txBody>
      </p:sp>
      <p:sp>
        <p:nvSpPr>
          <p:cNvPr id="7" name="Прямоугольник 6">
            <a:extLst>
              <a:ext uri="{FF2B5EF4-FFF2-40B4-BE49-F238E27FC236}">
                <a16:creationId xmlns:a16="http://schemas.microsoft.com/office/drawing/2014/main" id="{756F2950-BBCB-4A53-9EAC-D714777B8FA2}"/>
              </a:ext>
            </a:extLst>
          </p:cNvPr>
          <p:cNvSpPr/>
          <p:nvPr userDrawn="1"/>
        </p:nvSpPr>
        <p:spPr>
          <a:xfrm>
            <a:off x="0" y="6794309"/>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8" name="Прямоугольник 7">
            <a:extLst>
              <a:ext uri="{FF2B5EF4-FFF2-40B4-BE49-F238E27FC236}">
                <a16:creationId xmlns:a16="http://schemas.microsoft.com/office/drawing/2014/main" id="{D5253865-24CF-4EF5-92A5-F64EB9ABC8B7}"/>
              </a:ext>
            </a:extLst>
          </p:cNvPr>
          <p:cNvSpPr/>
          <p:nvPr userDrawn="1"/>
        </p:nvSpPr>
        <p:spPr>
          <a:xfrm>
            <a:off x="0" y="0"/>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1" name="Прямоугольник 10">
            <a:extLst>
              <a:ext uri="{FF2B5EF4-FFF2-40B4-BE49-F238E27FC236}">
                <a16:creationId xmlns:a16="http://schemas.microsoft.com/office/drawing/2014/main" id="{BBE19773-9B6A-4A2C-95A5-69A3788C2D94}"/>
              </a:ext>
            </a:extLst>
          </p:cNvPr>
          <p:cNvSpPr/>
          <p:nvPr userDrawn="1"/>
        </p:nvSpPr>
        <p:spPr>
          <a:xfrm rot="5400000">
            <a:off x="-3378441" y="3410285"/>
            <a:ext cx="6826157" cy="69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5" name="Номер слайда 4">
            <a:extLst>
              <a:ext uri="{FF2B5EF4-FFF2-40B4-BE49-F238E27FC236}">
                <a16:creationId xmlns:a16="http://schemas.microsoft.com/office/drawing/2014/main" id="{E798A99C-9485-48F0-8E1E-227AD1348A45}"/>
              </a:ext>
            </a:extLst>
          </p:cNvPr>
          <p:cNvSpPr>
            <a:spLocks noGrp="1"/>
          </p:cNvSpPr>
          <p:nvPr>
            <p:ph type="sldNum" sz="quarter" idx="11"/>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40947389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Фотография 1">
    <p:spTree>
      <p:nvGrpSpPr>
        <p:cNvPr id="1" name=""/>
        <p:cNvGrpSpPr/>
        <p:nvPr/>
      </p:nvGrpSpPr>
      <p:grpSpPr>
        <a:xfrm>
          <a:off x="0" y="0"/>
          <a:ext cx="0" cy="0"/>
          <a:chOff x="0" y="0"/>
          <a:chExt cx="0" cy="0"/>
        </a:xfrm>
      </p:grpSpPr>
      <p:sp>
        <p:nvSpPr>
          <p:cNvPr id="8" name="Рисунок 1">
            <a:extLst>
              <a:ext uri="{FF2B5EF4-FFF2-40B4-BE49-F238E27FC236}">
                <a16:creationId xmlns:a16="http://schemas.microsoft.com/office/drawing/2014/main" id="{1599E2D7-24B3-4D66-9AFB-83C1AEC4DBBB}"/>
              </a:ext>
            </a:extLst>
          </p:cNvPr>
          <p:cNvSpPr>
            <a:spLocks noGrp="1"/>
          </p:cNvSpPr>
          <p:nvPr>
            <p:ph type="pic" sz="quarter" idx="33" hasCustomPrompt="1"/>
          </p:nvPr>
        </p:nvSpPr>
        <p:spPr>
          <a:xfrm>
            <a:off x="9980476" y="0"/>
            <a:ext cx="2211524" cy="6192000"/>
          </a:xfrm>
          <a:solidFill>
            <a:schemeClr val="bg1">
              <a:lumMod val="95000"/>
            </a:schemeClr>
          </a:solidFill>
        </p:spPr>
        <p:txBody>
          <a:bodyPr rtlCol="0" anchor="ctr"/>
          <a:lstStyle>
            <a:lvl1pPr marL="0" indent="0" algn="ctr">
              <a:buNone/>
              <a:defRPr sz="1200" i="1">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2" name="Заголовок 1">
            <a:extLst>
              <a:ext uri="{FF2B5EF4-FFF2-40B4-BE49-F238E27FC236}">
                <a16:creationId xmlns:a16="http://schemas.microsoft.com/office/drawing/2014/main" id="{40EE479C-D1F6-4BAC-80D2-90EF74E3261A}"/>
              </a:ext>
            </a:extLst>
          </p:cNvPr>
          <p:cNvSpPr>
            <a:spLocks noGrp="1"/>
          </p:cNvSpPr>
          <p:nvPr>
            <p:ph type="title" hasCustomPrompt="1"/>
          </p:nvPr>
        </p:nvSpPr>
        <p:spPr>
          <a:xfrm>
            <a:off x="4445086" y="1807950"/>
            <a:ext cx="5184913" cy="432000"/>
          </a:xfrm>
        </p:spPr>
        <p:txBody>
          <a:bodyPr rtlCol="0"/>
          <a:lstStyle>
            <a:lvl1pPr algn="r">
              <a:defRPr>
                <a:solidFill>
                  <a:schemeClr val="tx1"/>
                </a:solidFill>
              </a:defRPr>
            </a:lvl1pPr>
          </a:lstStyle>
          <a:p>
            <a:pPr rtl="0"/>
            <a:r>
              <a:rPr lang="ru-RU" noProof="0"/>
              <a:t>Щелкните, чтобы изменить заголовок</a:t>
            </a:r>
          </a:p>
        </p:txBody>
      </p:sp>
      <p:sp>
        <p:nvSpPr>
          <p:cNvPr id="10" name="Подзаголовок 2">
            <a:extLst>
              <a:ext uri="{FF2B5EF4-FFF2-40B4-BE49-F238E27FC236}">
                <a16:creationId xmlns:a16="http://schemas.microsoft.com/office/drawing/2014/main" id="{3FAEED1D-0E66-4F74-9455-675F5CB7EAD4}"/>
              </a:ext>
            </a:extLst>
          </p:cNvPr>
          <p:cNvSpPr>
            <a:spLocks noGrp="1"/>
          </p:cNvSpPr>
          <p:nvPr>
            <p:ph type="body" sz="quarter" idx="32" hasCustomPrompt="1"/>
          </p:nvPr>
        </p:nvSpPr>
        <p:spPr>
          <a:xfrm>
            <a:off x="4444886" y="2383950"/>
            <a:ext cx="5184913" cy="360000"/>
          </a:xfrm>
        </p:spPr>
        <p:txBody>
          <a:bodyPr rtlCol="0"/>
          <a:lstStyle>
            <a:lvl1pPr marL="0" indent="0" algn="r">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Объект 2">
            <a:extLst>
              <a:ext uri="{FF2B5EF4-FFF2-40B4-BE49-F238E27FC236}">
                <a16:creationId xmlns:a16="http://schemas.microsoft.com/office/drawing/2014/main" id="{A22238F2-C6EC-476F-8371-119AECBA5622}"/>
              </a:ext>
            </a:extLst>
          </p:cNvPr>
          <p:cNvSpPr>
            <a:spLocks noGrp="1"/>
          </p:cNvSpPr>
          <p:nvPr>
            <p:ph sz="half" idx="1"/>
          </p:nvPr>
        </p:nvSpPr>
        <p:spPr>
          <a:xfrm>
            <a:off x="4445000" y="2908300"/>
            <a:ext cx="5184800" cy="3283700"/>
          </a:xfrm>
          <a:solidFill>
            <a:schemeClr val="bg1"/>
          </a:solidFill>
        </p:spPr>
        <p:txBody>
          <a:bodyPr lIns="180000" tIns="252000" rIns="252000" rtlCol="0"/>
          <a:lstStyle>
            <a:lvl1pPr algn="l">
              <a:defRPr>
                <a:solidFill>
                  <a:schemeClr val="tx1">
                    <a:lumMod val="75000"/>
                    <a:lumOff val="25000"/>
                  </a:schemeClr>
                </a:solidFill>
              </a:defRPr>
            </a:lvl1pPr>
            <a:lvl2pPr algn="l">
              <a:defRPr>
                <a:solidFill>
                  <a:schemeClr val="tx1">
                    <a:lumMod val="75000"/>
                    <a:lumOff val="25000"/>
                  </a:schemeClr>
                </a:solidFill>
              </a:defRPr>
            </a:lvl2pPr>
            <a:lvl3pPr algn="l">
              <a:defRPr>
                <a:solidFill>
                  <a:schemeClr val="tx1">
                    <a:lumMod val="75000"/>
                    <a:lumOff val="25000"/>
                  </a:schemeClr>
                </a:solidFill>
              </a:defRPr>
            </a:lvl3pPr>
            <a:lvl4pPr algn="l">
              <a:defRPr>
                <a:solidFill>
                  <a:schemeClr val="tx1">
                    <a:lumMod val="75000"/>
                    <a:lumOff val="25000"/>
                  </a:schemeClr>
                </a:solidFill>
              </a:defRPr>
            </a:lvl4pPr>
            <a:lvl5pPr algn="l">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Нижний колонтитул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ru-RU" noProof="0"/>
              <a:t>Добавить нижний колонтитул</a:t>
            </a:r>
          </a:p>
        </p:txBody>
      </p:sp>
      <p:sp>
        <p:nvSpPr>
          <p:cNvPr id="5" name="Номер слайда 4">
            <a:extLst>
              <a:ext uri="{FF2B5EF4-FFF2-40B4-BE49-F238E27FC236}">
                <a16:creationId xmlns:a16="http://schemas.microsoft.com/office/drawing/2014/main" id="{53DA1E79-BA17-41C5-98B7-CFBC5859A512}"/>
              </a:ext>
            </a:extLst>
          </p:cNvPr>
          <p:cNvSpPr>
            <a:spLocks noGrp="1"/>
          </p:cNvSpPr>
          <p:nvPr>
            <p:ph type="sldNum" sz="quarter" idx="34"/>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13501039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Фотография 2">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A22238F2-C6EC-476F-8371-119AECBA5622}"/>
              </a:ext>
            </a:extLst>
          </p:cNvPr>
          <p:cNvSpPr>
            <a:spLocks noGrp="1"/>
          </p:cNvSpPr>
          <p:nvPr>
            <p:ph sz="half" idx="1"/>
          </p:nvPr>
        </p:nvSpPr>
        <p:spPr>
          <a:xfrm>
            <a:off x="3823393" y="1343906"/>
            <a:ext cx="3736800" cy="3933645"/>
          </a:xfrm>
          <a:solidFill>
            <a:schemeClr val="bg1"/>
          </a:solidFill>
        </p:spPr>
        <p:txBody>
          <a:bodyPr lIns="180000" tIns="180000" rIns="180000"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Нижний колонтитул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ru-RU" noProof="0"/>
              <a:t>Добавить нижний колонтитул</a:t>
            </a:r>
          </a:p>
        </p:txBody>
      </p:sp>
      <p:sp>
        <p:nvSpPr>
          <p:cNvPr id="5" name="Номер слайда 4">
            <a:extLst>
              <a:ext uri="{FF2B5EF4-FFF2-40B4-BE49-F238E27FC236}">
                <a16:creationId xmlns:a16="http://schemas.microsoft.com/office/drawing/2014/main" id="{53DA1E79-BA17-41C5-98B7-CFBC5859A512}"/>
              </a:ext>
            </a:extLst>
          </p:cNvPr>
          <p:cNvSpPr>
            <a:spLocks noGrp="1"/>
          </p:cNvSpPr>
          <p:nvPr>
            <p:ph type="sldNum" sz="quarter" idx="34"/>
          </p:nvPr>
        </p:nvSpPr>
        <p:spPr/>
        <p:txBody>
          <a:bodyPr rtlCol="0"/>
          <a:lstStyle/>
          <a:p>
            <a:pPr rtl="0"/>
            <a:fld id="{19B51A1E-902D-48AF-9020-955120F399B6}" type="slidenum">
              <a:rPr lang="ru-RU" noProof="0" smtClean="0"/>
              <a:pPr/>
              <a:t>‹#›</a:t>
            </a:fld>
            <a:endParaRPr lang="ru-RU" noProof="0"/>
          </a:p>
        </p:txBody>
      </p:sp>
      <p:sp>
        <p:nvSpPr>
          <p:cNvPr id="9" name="Рисунок 6">
            <a:extLst>
              <a:ext uri="{FF2B5EF4-FFF2-40B4-BE49-F238E27FC236}">
                <a16:creationId xmlns:a16="http://schemas.microsoft.com/office/drawing/2014/main" id="{492C2A1D-F7BD-46B6-BC01-15D365ACD50B}"/>
              </a:ext>
            </a:extLst>
          </p:cNvPr>
          <p:cNvSpPr>
            <a:spLocks noGrp="1"/>
          </p:cNvSpPr>
          <p:nvPr>
            <p:ph type="pic" sz="quarter" idx="14" hasCustomPrompt="1"/>
          </p:nvPr>
        </p:nvSpPr>
        <p:spPr>
          <a:xfrm>
            <a:off x="7560193" y="1344803"/>
            <a:ext cx="3737526" cy="3933645"/>
          </a:xfrm>
          <a:solidFill>
            <a:schemeClr val="tx1">
              <a:lumMod val="75000"/>
              <a:lumOff val="25000"/>
            </a:schemeClr>
          </a:solidFill>
        </p:spPr>
        <p:txBody>
          <a:bodyPr rtlCol="0" anchor="ctr"/>
          <a:lstStyle>
            <a:lvl1pPr marL="0" indent="0" algn="ctr">
              <a:buNone/>
              <a:defRPr sz="1200" i="1">
                <a:solidFill>
                  <a:schemeClr val="bg1"/>
                </a:solidFill>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6" name="Заголовок 5">
            <a:extLst>
              <a:ext uri="{FF2B5EF4-FFF2-40B4-BE49-F238E27FC236}">
                <a16:creationId xmlns:a16="http://schemas.microsoft.com/office/drawing/2014/main" id="{7F4F1543-153D-4F77-A4A9-C9BBA1C2052E}"/>
              </a:ext>
            </a:extLst>
          </p:cNvPr>
          <p:cNvSpPr>
            <a:spLocks noGrp="1"/>
          </p:cNvSpPr>
          <p:nvPr>
            <p:ph type="title"/>
          </p:nvPr>
        </p:nvSpPr>
        <p:spPr>
          <a:xfrm>
            <a:off x="432000" y="432000"/>
            <a:ext cx="9131100" cy="432000"/>
          </a:xfrm>
        </p:spPr>
        <p:txBody>
          <a:bodyPr rtlCol="0"/>
          <a:lstStyle/>
          <a:p>
            <a:pPr rtl="0"/>
            <a:r>
              <a:rPr lang="ru-RU" noProof="0"/>
              <a:t>Образец заголовка</a:t>
            </a:r>
          </a:p>
        </p:txBody>
      </p:sp>
      <p:sp>
        <p:nvSpPr>
          <p:cNvPr id="11" name="Подзаголовок 2">
            <a:extLst>
              <a:ext uri="{FF2B5EF4-FFF2-40B4-BE49-F238E27FC236}">
                <a16:creationId xmlns:a16="http://schemas.microsoft.com/office/drawing/2014/main" id="{9FAA210E-391A-499A-89D5-F222045FD1A4}"/>
              </a:ext>
            </a:extLst>
          </p:cNvPr>
          <p:cNvSpPr>
            <a:spLocks noGrp="1"/>
          </p:cNvSpPr>
          <p:nvPr>
            <p:ph type="body" sz="quarter" idx="32" hasCustomPrompt="1"/>
          </p:nvPr>
        </p:nvSpPr>
        <p:spPr>
          <a:xfrm>
            <a:off x="431800" y="1008000"/>
            <a:ext cx="6895900"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Tree>
    <p:extLst>
      <p:ext uri="{BB962C8B-B14F-4D97-AF65-F5344CB8AC3E}">
        <p14:creationId xmlns:p14="http://schemas.microsoft.com/office/powerpoint/2010/main" val="23471979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Сравнение с подзаголовком">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9" name="Подзаголовок 2">
            <a:extLst>
              <a:ext uri="{FF2B5EF4-FFF2-40B4-BE49-F238E27FC236}">
                <a16:creationId xmlns:a16="http://schemas.microsoft.com/office/drawing/2014/main" id="{E4633398-8EC3-417B-BEA6-101D8F224678}"/>
              </a:ext>
            </a:extLst>
          </p:cNvPr>
          <p:cNvSpPr>
            <a:spLocks noGrp="1"/>
          </p:cNvSpPr>
          <p:nvPr>
            <p:ph type="body" sz="quarter" idx="32" hasCustomPrompt="1"/>
          </p:nvPr>
        </p:nvSpPr>
        <p:spPr>
          <a:xfrm>
            <a:off x="431800" y="1008000"/>
            <a:ext cx="9198000"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Сравнение слева — заполнитель 1">
            <a:extLst>
              <a:ext uri="{FF2B5EF4-FFF2-40B4-BE49-F238E27FC236}">
                <a16:creationId xmlns:a16="http://schemas.microsoft.com/office/drawing/2014/main" id="{9322B50D-6A7D-41C6-BA57-613BC231DF36}"/>
              </a:ext>
            </a:extLst>
          </p:cNvPr>
          <p:cNvSpPr>
            <a:spLocks noGrp="1"/>
          </p:cNvSpPr>
          <p:nvPr>
            <p:ph type="body" idx="1"/>
          </p:nvPr>
        </p:nvSpPr>
        <p:spPr>
          <a:xfrm>
            <a:off x="432000" y="1432296"/>
            <a:ext cx="4500000" cy="527076"/>
          </a:xfrm>
          <a:solidFill>
            <a:schemeClr val="tx1"/>
          </a:solidFill>
        </p:spPr>
        <p:txBody>
          <a:bodyPr lIns="180000" tIns="36000" rtlCol="0" anchor="ctr"/>
          <a:lstStyle>
            <a:lvl1pPr marL="0" indent="0">
              <a:buNone/>
              <a:defRPr sz="2400" b="1" spc="-15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Образец текста</a:t>
            </a:r>
          </a:p>
        </p:txBody>
      </p:sp>
      <p:sp>
        <p:nvSpPr>
          <p:cNvPr id="4" name="Объект 2">
            <a:extLst>
              <a:ext uri="{FF2B5EF4-FFF2-40B4-BE49-F238E27FC236}">
                <a16:creationId xmlns:a16="http://schemas.microsoft.com/office/drawing/2014/main" id="{9FD584DA-F775-47B8-A1D7-6556AD5FCBD2}"/>
              </a:ext>
            </a:extLst>
          </p:cNvPr>
          <p:cNvSpPr>
            <a:spLocks noGrp="1"/>
          </p:cNvSpPr>
          <p:nvPr>
            <p:ph sz="half" idx="2"/>
          </p:nvPr>
        </p:nvSpPr>
        <p:spPr>
          <a:xfrm>
            <a:off x="432000" y="2023668"/>
            <a:ext cx="4500000" cy="4168332"/>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2" name="Сравнение слева — заполнитель 2">
            <a:extLst>
              <a:ext uri="{FF2B5EF4-FFF2-40B4-BE49-F238E27FC236}">
                <a16:creationId xmlns:a16="http://schemas.microsoft.com/office/drawing/2014/main" id="{78A963F8-6F6E-440E-B3B3-DDE13C083A36}"/>
              </a:ext>
            </a:extLst>
          </p:cNvPr>
          <p:cNvSpPr>
            <a:spLocks noGrp="1"/>
          </p:cNvSpPr>
          <p:nvPr>
            <p:ph type="body" sz="quarter" idx="13"/>
          </p:nvPr>
        </p:nvSpPr>
        <p:spPr>
          <a:xfrm>
            <a:off x="5129800" y="1433105"/>
            <a:ext cx="4500000" cy="525283"/>
          </a:xfrm>
          <a:solidFill>
            <a:schemeClr val="tx1"/>
          </a:solidFill>
        </p:spPr>
        <p:txBody>
          <a:bodyPr lIns="180000" tIns="36000" rtlCol="0" anchor="ctr"/>
          <a:lstStyle>
            <a:lvl1pPr marL="0" indent="0">
              <a:buNone/>
              <a:defRPr sz="2400" b="1" spc="-150">
                <a:solidFill>
                  <a:schemeClr val="bg1"/>
                </a:solidFill>
                <a:latin typeface="+mj-lt"/>
              </a:defRPr>
            </a:lvl1pPr>
          </a:lstStyle>
          <a:p>
            <a:pPr lvl="0" rtl="0"/>
            <a:r>
              <a:rPr lang="ru-RU" noProof="0"/>
              <a:t>Образец текста</a:t>
            </a:r>
          </a:p>
        </p:txBody>
      </p:sp>
      <p:sp>
        <p:nvSpPr>
          <p:cNvPr id="8" name="Текст 4">
            <a:extLst>
              <a:ext uri="{FF2B5EF4-FFF2-40B4-BE49-F238E27FC236}">
                <a16:creationId xmlns:a16="http://schemas.microsoft.com/office/drawing/2014/main" id="{DF0A5256-B267-47DA-858A-0F3867CB6139}"/>
              </a:ext>
            </a:extLst>
          </p:cNvPr>
          <p:cNvSpPr>
            <a:spLocks noGrp="1"/>
          </p:cNvSpPr>
          <p:nvPr>
            <p:ph type="body" sz="quarter" idx="12"/>
          </p:nvPr>
        </p:nvSpPr>
        <p:spPr>
          <a:xfrm>
            <a:off x="5129800" y="2020359"/>
            <a:ext cx="4500000" cy="4170891"/>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25099557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Большое фото">
    <p:spTree>
      <p:nvGrpSpPr>
        <p:cNvPr id="1" name=""/>
        <p:cNvGrpSpPr/>
        <p:nvPr/>
      </p:nvGrpSpPr>
      <p:grpSpPr>
        <a:xfrm>
          <a:off x="0" y="0"/>
          <a:ext cx="0" cy="0"/>
          <a:chOff x="0" y="0"/>
          <a:chExt cx="0" cy="0"/>
        </a:xfrm>
      </p:grpSpPr>
      <p:sp>
        <p:nvSpPr>
          <p:cNvPr id="7" name="Рисунок 6">
            <a:extLst>
              <a:ext uri="{FF2B5EF4-FFF2-40B4-BE49-F238E27FC236}">
                <a16:creationId xmlns:a16="http://schemas.microsoft.com/office/drawing/2014/main" id="{890ED7CE-A9D2-4D19-B978-56BFB74E657C}"/>
              </a:ext>
            </a:extLst>
          </p:cNvPr>
          <p:cNvSpPr>
            <a:spLocks noGrp="1"/>
          </p:cNvSpPr>
          <p:nvPr>
            <p:ph type="pic" sz="quarter" idx="14" hasCustomPrompt="1"/>
          </p:nvPr>
        </p:nvSpPr>
        <p:spPr>
          <a:xfrm>
            <a:off x="6299200" y="432000"/>
            <a:ext cx="5472113" cy="5759250"/>
          </a:xfrm>
          <a:solidFill>
            <a:schemeClr val="tx1">
              <a:lumMod val="75000"/>
              <a:lumOff val="25000"/>
            </a:schemeClr>
          </a:solidFill>
        </p:spPr>
        <p:txBody>
          <a:bodyPr rtlCol="0" anchor="ctr"/>
          <a:lstStyle>
            <a:lvl1pPr marL="0" indent="0" algn="ctr">
              <a:buNone/>
              <a:defRPr sz="1200" i="1">
                <a:solidFill>
                  <a:schemeClr val="bg1"/>
                </a:solidFill>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3" name="Объект 2">
            <a:extLst>
              <a:ext uri="{FF2B5EF4-FFF2-40B4-BE49-F238E27FC236}">
                <a16:creationId xmlns:a16="http://schemas.microsoft.com/office/drawing/2014/main" id="{A22238F2-C6EC-476F-8371-119AECBA5622}"/>
              </a:ext>
            </a:extLst>
          </p:cNvPr>
          <p:cNvSpPr>
            <a:spLocks noGrp="1"/>
          </p:cNvSpPr>
          <p:nvPr>
            <p:ph sz="half" idx="1" hasCustomPrompt="1"/>
          </p:nvPr>
        </p:nvSpPr>
        <p:spPr>
          <a:xfrm>
            <a:off x="3875314" y="5096632"/>
            <a:ext cx="2028686" cy="1094618"/>
          </a:xfrm>
        </p:spPr>
        <p:txBody>
          <a:bodyPr rtlCol="0" anchor="b"/>
          <a:lstStyle>
            <a:lvl1pPr marL="0" indent="0" algn="r">
              <a:buNone/>
              <a:defRPr i="1">
                <a:solidFill>
                  <a:schemeClr val="tx1"/>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Введите подпись</a:t>
            </a:r>
          </a:p>
        </p:txBody>
      </p:sp>
      <p:sp>
        <p:nvSpPr>
          <p:cNvPr id="4" name="Нижний колонтитул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ru-RU" noProof="0"/>
              <a:t>Добавить нижний колонтитул</a:t>
            </a:r>
          </a:p>
        </p:txBody>
      </p:sp>
      <p:sp>
        <p:nvSpPr>
          <p:cNvPr id="2" name="Номер слайда 1">
            <a:extLst>
              <a:ext uri="{FF2B5EF4-FFF2-40B4-BE49-F238E27FC236}">
                <a16:creationId xmlns:a16="http://schemas.microsoft.com/office/drawing/2014/main" id="{E25951D2-91DB-40E7-95D5-4B372602DEBB}"/>
              </a:ext>
            </a:extLst>
          </p:cNvPr>
          <p:cNvSpPr>
            <a:spLocks noGrp="1"/>
          </p:cNvSpPr>
          <p:nvPr>
            <p:ph type="sldNum" sz="quarter" idx="15"/>
          </p:nvPr>
        </p:nvSpPr>
        <p:spPr/>
        <p:txBody>
          <a:bodyPr rtlCol="0"/>
          <a:lstStyle/>
          <a:p>
            <a:pPr rtl="0"/>
            <a:fld id="{19B51A1E-902D-48AF-9020-955120F399B6}" type="slidenum">
              <a:rPr lang="ru-RU" noProof="0" smtClean="0"/>
              <a:pPr/>
              <a:t>‹#›</a:t>
            </a:fld>
            <a:endParaRPr lang="ru-RU" noProof="0"/>
          </a:p>
        </p:txBody>
      </p:sp>
      <p:sp>
        <p:nvSpPr>
          <p:cNvPr id="5" name="Заголовок 4">
            <a:extLst>
              <a:ext uri="{FF2B5EF4-FFF2-40B4-BE49-F238E27FC236}">
                <a16:creationId xmlns:a16="http://schemas.microsoft.com/office/drawing/2014/main" id="{16EFF903-F1F3-440A-B12C-9FD51606B03D}"/>
              </a:ext>
            </a:extLst>
          </p:cNvPr>
          <p:cNvSpPr>
            <a:spLocks noGrp="1"/>
          </p:cNvSpPr>
          <p:nvPr>
            <p:ph type="title"/>
          </p:nvPr>
        </p:nvSpPr>
        <p:spPr/>
        <p:txBody>
          <a:bodyPr rtlCol="0"/>
          <a:lstStyle/>
          <a:p>
            <a:pPr rtl="0"/>
            <a:r>
              <a:rPr lang="ru-RU" noProof="0"/>
              <a:t>Образец заголовка</a:t>
            </a:r>
          </a:p>
        </p:txBody>
      </p:sp>
    </p:spTree>
    <p:extLst>
      <p:ext uri="{BB962C8B-B14F-4D97-AF65-F5344CB8AC3E}">
        <p14:creationId xmlns:p14="http://schemas.microsoft.com/office/powerpoint/2010/main" val="19877846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Заголовок, подзаголовок и содержимо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CFF4C50-933F-41F9-AD11-BD02410AA7D5}"/>
              </a:ext>
            </a:extLst>
          </p:cNvPr>
          <p:cNvSpPr>
            <a:spLocks noGrp="1"/>
          </p:cNvSpPr>
          <p:nvPr>
            <p:ph type="title" hasCustomPrompt="1"/>
          </p:nvPr>
        </p:nvSpPr>
        <p:spPr/>
        <p:txBody>
          <a:bodyPr rtlCol="0"/>
          <a:lstStyle>
            <a:lvl1pPr>
              <a:defRPr>
                <a:solidFill>
                  <a:schemeClr val="tx1"/>
                </a:solidFill>
              </a:defRPr>
            </a:lvl1pPr>
          </a:lstStyle>
          <a:p>
            <a:pPr rtl="0"/>
            <a:r>
              <a:rPr lang="ru-RU" noProof="0"/>
              <a:t>Щелкните, чтобы изменить заголовок</a:t>
            </a:r>
          </a:p>
        </p:txBody>
      </p:sp>
      <p:sp>
        <p:nvSpPr>
          <p:cNvPr id="7" name="Подзаголовок 2">
            <a:extLst>
              <a:ext uri="{FF2B5EF4-FFF2-40B4-BE49-F238E27FC236}">
                <a16:creationId xmlns:a16="http://schemas.microsoft.com/office/drawing/2014/main" id="{E97A9A62-1AA6-47A9-A1A0-54196823744C}"/>
              </a:ext>
            </a:extLst>
          </p:cNvPr>
          <p:cNvSpPr>
            <a:spLocks noGrp="1"/>
          </p:cNvSpPr>
          <p:nvPr>
            <p:ph type="body" sz="quarter" idx="32" hasCustomPrompt="1"/>
          </p:nvPr>
        </p:nvSpPr>
        <p:spPr>
          <a:xfrm>
            <a:off x="431801" y="1008000"/>
            <a:ext cx="9198116"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Объект 2">
            <a:extLst>
              <a:ext uri="{FF2B5EF4-FFF2-40B4-BE49-F238E27FC236}">
                <a16:creationId xmlns:a16="http://schemas.microsoft.com/office/drawing/2014/main" id="{B1948E38-8FB0-4E51-A01C-C88794372E50}"/>
              </a:ext>
            </a:extLst>
          </p:cNvPr>
          <p:cNvSpPr>
            <a:spLocks noGrp="1"/>
          </p:cNvSpPr>
          <p:nvPr>
            <p:ph idx="1"/>
          </p:nvPr>
        </p:nvSpPr>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Нижний колонтитул 3">
            <a:extLst>
              <a:ext uri="{FF2B5EF4-FFF2-40B4-BE49-F238E27FC236}">
                <a16:creationId xmlns:a16="http://schemas.microsoft.com/office/drawing/2014/main" id="{E8FE0EB3-0FF4-4285-B9D3-90A5751B7BBF}"/>
              </a:ext>
            </a:extLst>
          </p:cNvPr>
          <p:cNvSpPr>
            <a:spLocks noGrp="1"/>
          </p:cNvSpPr>
          <p:nvPr>
            <p:ph type="ftr" sz="quarter" idx="12"/>
          </p:nvPr>
        </p:nvSpPr>
        <p:spPr/>
        <p:txBody>
          <a:bodyPr rtlCol="0"/>
          <a:lstStyle/>
          <a:p>
            <a:pPr rtl="0"/>
            <a:r>
              <a:rPr lang="ru-RU" noProof="0"/>
              <a:t>Добавить нижний колонтитул</a:t>
            </a:r>
          </a:p>
        </p:txBody>
      </p:sp>
      <p:sp>
        <p:nvSpPr>
          <p:cNvPr id="5" name="Номер слайда 4">
            <a:extLst>
              <a:ext uri="{FF2B5EF4-FFF2-40B4-BE49-F238E27FC236}">
                <a16:creationId xmlns:a16="http://schemas.microsoft.com/office/drawing/2014/main" id="{3442953D-28FC-41B5-A1BB-BB3BA7CA40BE}"/>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17345016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 столбц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CFF4C50-933F-41F9-AD11-BD02410AA7D5}"/>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9" name="Подзаголовок 2">
            <a:extLst>
              <a:ext uri="{FF2B5EF4-FFF2-40B4-BE49-F238E27FC236}">
                <a16:creationId xmlns:a16="http://schemas.microsoft.com/office/drawing/2014/main" id="{F94EB5D3-F8CB-4E76-8D7E-FF441818EECB}"/>
              </a:ext>
            </a:extLst>
          </p:cNvPr>
          <p:cNvSpPr>
            <a:spLocks noGrp="1"/>
          </p:cNvSpPr>
          <p:nvPr>
            <p:ph type="body" sz="quarter" idx="32" hasCustomPrompt="1"/>
          </p:nvPr>
        </p:nvSpPr>
        <p:spPr>
          <a:xfrm>
            <a:off x="431800" y="1008000"/>
            <a:ext cx="9198000"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Объект 2">
            <a:extLst>
              <a:ext uri="{FF2B5EF4-FFF2-40B4-BE49-F238E27FC236}">
                <a16:creationId xmlns:a16="http://schemas.microsoft.com/office/drawing/2014/main" id="{B1948E38-8FB0-4E51-A01C-C88794372E50}"/>
              </a:ext>
            </a:extLst>
          </p:cNvPr>
          <p:cNvSpPr>
            <a:spLocks noGrp="1"/>
          </p:cNvSpPr>
          <p:nvPr>
            <p:ph idx="1"/>
          </p:nvPr>
        </p:nvSpPr>
        <p:spPr>
          <a:xfrm>
            <a:off x="432000" y="1512000"/>
            <a:ext cx="2916000" cy="4679250"/>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5" name="Текст 4">
            <a:extLst>
              <a:ext uri="{FF2B5EF4-FFF2-40B4-BE49-F238E27FC236}">
                <a16:creationId xmlns:a16="http://schemas.microsoft.com/office/drawing/2014/main" id="{16A38E24-EB1C-472F-B631-5DF32F9C4CF5}"/>
              </a:ext>
            </a:extLst>
          </p:cNvPr>
          <p:cNvSpPr>
            <a:spLocks noGrp="1"/>
          </p:cNvSpPr>
          <p:nvPr>
            <p:ph type="body" sz="quarter" idx="12"/>
          </p:nvPr>
        </p:nvSpPr>
        <p:spPr>
          <a:xfrm>
            <a:off x="3572900" y="1511476"/>
            <a:ext cx="2916000" cy="4679249"/>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1" name="Текст 5">
            <a:extLst>
              <a:ext uri="{FF2B5EF4-FFF2-40B4-BE49-F238E27FC236}">
                <a16:creationId xmlns:a16="http://schemas.microsoft.com/office/drawing/2014/main" id="{5B4A252E-78C9-4F76-98A4-A4B580AD072A}"/>
              </a:ext>
            </a:extLst>
          </p:cNvPr>
          <p:cNvSpPr>
            <a:spLocks noGrp="1"/>
          </p:cNvSpPr>
          <p:nvPr>
            <p:ph type="body" sz="quarter" idx="13"/>
          </p:nvPr>
        </p:nvSpPr>
        <p:spPr>
          <a:xfrm>
            <a:off x="6713800" y="1511475"/>
            <a:ext cx="2916000" cy="4679250"/>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Нижний колонтитул 3">
            <a:extLst>
              <a:ext uri="{FF2B5EF4-FFF2-40B4-BE49-F238E27FC236}">
                <a16:creationId xmlns:a16="http://schemas.microsoft.com/office/drawing/2014/main" id="{6D4BCA97-F31B-451D-82F8-6E000DF2118A}"/>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0817AAC4-A657-4D75-A527-0307AFF2B17B}"/>
              </a:ext>
            </a:extLst>
          </p:cNvPr>
          <p:cNvSpPr>
            <a:spLocks noGrp="1"/>
          </p:cNvSpPr>
          <p:nvPr>
            <p:ph type="sldNum" sz="quarter" idx="15"/>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26543880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 столбцов">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CFF4C50-933F-41F9-AD11-BD02410AA7D5}"/>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10" name="Подзаголовок 2">
            <a:extLst>
              <a:ext uri="{FF2B5EF4-FFF2-40B4-BE49-F238E27FC236}">
                <a16:creationId xmlns:a16="http://schemas.microsoft.com/office/drawing/2014/main" id="{9D7ACCB5-9A86-4F46-89E2-B79F48C9EC1D}"/>
              </a:ext>
            </a:extLst>
          </p:cNvPr>
          <p:cNvSpPr>
            <a:spLocks noGrp="1"/>
          </p:cNvSpPr>
          <p:nvPr>
            <p:ph type="body" sz="quarter" idx="32" hasCustomPrompt="1"/>
          </p:nvPr>
        </p:nvSpPr>
        <p:spPr>
          <a:xfrm>
            <a:off x="431800" y="1008000"/>
            <a:ext cx="9198000"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Объект 2">
            <a:extLst>
              <a:ext uri="{FF2B5EF4-FFF2-40B4-BE49-F238E27FC236}">
                <a16:creationId xmlns:a16="http://schemas.microsoft.com/office/drawing/2014/main" id="{B1948E38-8FB0-4E51-A01C-C88794372E50}"/>
              </a:ext>
            </a:extLst>
          </p:cNvPr>
          <p:cNvSpPr>
            <a:spLocks noGrp="1"/>
          </p:cNvSpPr>
          <p:nvPr>
            <p:ph idx="1"/>
          </p:nvPr>
        </p:nvSpPr>
        <p:spPr>
          <a:xfrm>
            <a:off x="432000" y="1512000"/>
            <a:ext cx="1764000" cy="4679250"/>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5" name="Текст 4">
            <a:extLst>
              <a:ext uri="{FF2B5EF4-FFF2-40B4-BE49-F238E27FC236}">
                <a16:creationId xmlns:a16="http://schemas.microsoft.com/office/drawing/2014/main" id="{1F5B3657-F2AE-455A-BF81-1A0C2ACECD20}"/>
              </a:ext>
            </a:extLst>
          </p:cNvPr>
          <p:cNvSpPr>
            <a:spLocks noGrp="1"/>
          </p:cNvSpPr>
          <p:nvPr>
            <p:ph type="body" sz="quarter" idx="12"/>
          </p:nvPr>
        </p:nvSpPr>
        <p:spPr>
          <a:xfrm>
            <a:off x="2290450" y="1512000"/>
            <a:ext cx="1764000" cy="4679250"/>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3" name="Текст 5">
            <a:extLst>
              <a:ext uri="{FF2B5EF4-FFF2-40B4-BE49-F238E27FC236}">
                <a16:creationId xmlns:a16="http://schemas.microsoft.com/office/drawing/2014/main" id="{6A983D98-E0AB-429A-9EC2-B50D4216D691}"/>
              </a:ext>
            </a:extLst>
          </p:cNvPr>
          <p:cNvSpPr>
            <a:spLocks noGrp="1"/>
          </p:cNvSpPr>
          <p:nvPr>
            <p:ph type="body" sz="quarter" idx="13"/>
          </p:nvPr>
        </p:nvSpPr>
        <p:spPr>
          <a:xfrm>
            <a:off x="4148900" y="1512000"/>
            <a:ext cx="1764000" cy="4679250"/>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5" name="Текст 6">
            <a:extLst>
              <a:ext uri="{FF2B5EF4-FFF2-40B4-BE49-F238E27FC236}">
                <a16:creationId xmlns:a16="http://schemas.microsoft.com/office/drawing/2014/main" id="{755213BF-EF6D-45DC-A01B-DE6C2F23A6D2}"/>
              </a:ext>
            </a:extLst>
          </p:cNvPr>
          <p:cNvSpPr>
            <a:spLocks noGrp="1"/>
          </p:cNvSpPr>
          <p:nvPr>
            <p:ph type="body" sz="quarter" idx="14"/>
          </p:nvPr>
        </p:nvSpPr>
        <p:spPr>
          <a:xfrm>
            <a:off x="6007350" y="1507535"/>
            <a:ext cx="1764000" cy="4679250"/>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7" name="Текст 7">
            <a:extLst>
              <a:ext uri="{FF2B5EF4-FFF2-40B4-BE49-F238E27FC236}">
                <a16:creationId xmlns:a16="http://schemas.microsoft.com/office/drawing/2014/main" id="{77D6BBBA-F4A3-45D4-91BC-A405FFDC7C3D}"/>
              </a:ext>
            </a:extLst>
          </p:cNvPr>
          <p:cNvSpPr>
            <a:spLocks noGrp="1"/>
          </p:cNvSpPr>
          <p:nvPr>
            <p:ph type="body" sz="quarter" idx="15"/>
          </p:nvPr>
        </p:nvSpPr>
        <p:spPr>
          <a:xfrm>
            <a:off x="7865800" y="1507535"/>
            <a:ext cx="1764000" cy="4683715"/>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Нижний колонтитул 3">
            <a:extLst>
              <a:ext uri="{FF2B5EF4-FFF2-40B4-BE49-F238E27FC236}">
                <a16:creationId xmlns:a16="http://schemas.microsoft.com/office/drawing/2014/main" id="{2D09234E-176D-4BBF-9391-7B6F018C51AB}"/>
              </a:ext>
            </a:extLst>
          </p:cNvPr>
          <p:cNvSpPr>
            <a:spLocks noGrp="1"/>
          </p:cNvSpPr>
          <p:nvPr>
            <p:ph type="ftr" sz="quarter" idx="16"/>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B5A8293F-A5B5-4FCC-BF27-A25B1BAFF245}"/>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9748372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Заголовок и под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FC626A5-4FF6-42BD-858A-AE4B2C23A6BC}"/>
              </a:ext>
            </a:extLst>
          </p:cNvPr>
          <p:cNvSpPr>
            <a:spLocks noGrp="1"/>
          </p:cNvSpPr>
          <p:nvPr>
            <p:ph type="title" hasCustomPrompt="1"/>
          </p:nvPr>
        </p:nvSpPr>
        <p:spPr/>
        <p:txBody>
          <a:bodyPr rtlCol="0"/>
          <a:lstStyle>
            <a:lvl1pPr>
              <a:defRPr>
                <a:solidFill>
                  <a:schemeClr val="tx1"/>
                </a:solidFill>
              </a:defRPr>
            </a:lvl1pPr>
          </a:lstStyle>
          <a:p>
            <a:pPr rtl="0"/>
            <a:r>
              <a:rPr lang="ru-RU" noProof="0"/>
              <a:t>Щелкните, чтобы изменить заголовок</a:t>
            </a:r>
          </a:p>
        </p:txBody>
      </p:sp>
      <p:sp>
        <p:nvSpPr>
          <p:cNvPr id="5" name="Подзаголовок 2">
            <a:extLst>
              <a:ext uri="{FF2B5EF4-FFF2-40B4-BE49-F238E27FC236}">
                <a16:creationId xmlns:a16="http://schemas.microsoft.com/office/drawing/2014/main" id="{10727B06-56A8-44A2-B6C2-9ED183D107F3}"/>
              </a:ext>
            </a:extLst>
          </p:cNvPr>
          <p:cNvSpPr>
            <a:spLocks noGrp="1"/>
          </p:cNvSpPr>
          <p:nvPr>
            <p:ph type="body" sz="quarter" idx="32" hasCustomPrompt="1"/>
          </p:nvPr>
        </p:nvSpPr>
        <p:spPr>
          <a:xfrm>
            <a:off x="431801" y="1008000"/>
            <a:ext cx="9198116"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Нижний колонтитул 2">
            <a:extLst>
              <a:ext uri="{FF2B5EF4-FFF2-40B4-BE49-F238E27FC236}">
                <a16:creationId xmlns:a16="http://schemas.microsoft.com/office/drawing/2014/main" id="{08CCB8C2-B6A2-4C69-8D3A-57420A034BA4}"/>
              </a:ext>
            </a:extLst>
          </p:cNvPr>
          <p:cNvSpPr>
            <a:spLocks noGrp="1"/>
          </p:cNvSpPr>
          <p:nvPr>
            <p:ph type="ftr" sz="quarter" idx="12"/>
          </p:nvPr>
        </p:nvSpPr>
        <p:spPr/>
        <p:txBody>
          <a:bodyPr rtlCol="0"/>
          <a:lstStyle/>
          <a:p>
            <a:pPr rtl="0"/>
            <a:r>
              <a:rPr lang="ru-RU" noProof="0"/>
              <a:t>Добавить нижний колонтитул</a:t>
            </a:r>
          </a:p>
        </p:txBody>
      </p:sp>
      <p:sp>
        <p:nvSpPr>
          <p:cNvPr id="4" name="Номер слайда 3">
            <a:extLst>
              <a:ext uri="{FF2B5EF4-FFF2-40B4-BE49-F238E27FC236}">
                <a16:creationId xmlns:a16="http://schemas.microsoft.com/office/drawing/2014/main" id="{8E801980-CBAE-4A50-886D-54D7BB2E1947}"/>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150585527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Заголовок раздела">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id="{1EDF756E-F310-4229-ACDD-055D299A95FB}"/>
              </a:ext>
            </a:extLst>
          </p:cNvPr>
          <p:cNvSpPr/>
          <p:nvPr userDrawn="1"/>
        </p:nvSpPr>
        <p:spPr>
          <a:xfrm>
            <a:off x="6297105" y="424206"/>
            <a:ext cx="5505254" cy="573149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4" name="Нижний колонтитул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ru-RU" noProof="0"/>
              <a:t>Добавить нижний колонтитул</a:t>
            </a:r>
          </a:p>
        </p:txBody>
      </p:sp>
      <p:sp>
        <p:nvSpPr>
          <p:cNvPr id="2" name="Номер слайда 1">
            <a:extLst>
              <a:ext uri="{FF2B5EF4-FFF2-40B4-BE49-F238E27FC236}">
                <a16:creationId xmlns:a16="http://schemas.microsoft.com/office/drawing/2014/main" id="{E25951D2-91DB-40E7-95D5-4B372602DEBB}"/>
              </a:ext>
            </a:extLst>
          </p:cNvPr>
          <p:cNvSpPr>
            <a:spLocks noGrp="1"/>
          </p:cNvSpPr>
          <p:nvPr>
            <p:ph type="sldNum" sz="quarter" idx="15"/>
          </p:nvPr>
        </p:nvSpPr>
        <p:spPr/>
        <p:txBody>
          <a:bodyPr rtlCol="0"/>
          <a:lstStyle/>
          <a:p>
            <a:pPr rtl="0"/>
            <a:fld id="{19B51A1E-902D-48AF-9020-955120F399B6}" type="slidenum">
              <a:rPr lang="ru-RU" noProof="0" smtClean="0"/>
              <a:pPr/>
              <a:t>‹#›</a:t>
            </a:fld>
            <a:endParaRPr lang="ru-RU" noProof="0"/>
          </a:p>
        </p:txBody>
      </p:sp>
      <p:sp>
        <p:nvSpPr>
          <p:cNvPr id="9" name="Подзаголовок 2">
            <a:extLst>
              <a:ext uri="{FF2B5EF4-FFF2-40B4-BE49-F238E27FC236}">
                <a16:creationId xmlns:a16="http://schemas.microsoft.com/office/drawing/2014/main" id="{07666241-4AF6-458A-A571-6C6C291D72F1}"/>
              </a:ext>
            </a:extLst>
          </p:cNvPr>
          <p:cNvSpPr>
            <a:spLocks noGrp="1"/>
          </p:cNvSpPr>
          <p:nvPr>
            <p:ph type="subTitle" idx="1"/>
          </p:nvPr>
        </p:nvSpPr>
        <p:spPr>
          <a:xfrm>
            <a:off x="6532775" y="3639199"/>
            <a:ext cx="5053936" cy="1192038"/>
          </a:xfrm>
          <a:solidFill>
            <a:schemeClr val="bg1"/>
          </a:solidFill>
        </p:spPr>
        <p:txBody>
          <a:bodyPr lIns="252000" tIns="0" rtlCol="0" anchor="ctr"/>
          <a:lstStyle>
            <a:lvl1pPr marL="0" indent="0" algn="l">
              <a:lnSpc>
                <a:spcPct val="100000"/>
              </a:lnSpc>
              <a:buNone/>
              <a:defRPr sz="1800" i="1">
                <a:solidFill>
                  <a:schemeClr val="tx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0"/>
              <a:t>Образец подзаголовка</a:t>
            </a:r>
          </a:p>
        </p:txBody>
      </p:sp>
      <p:sp>
        <p:nvSpPr>
          <p:cNvPr id="6" name="Заголовок 5">
            <a:extLst>
              <a:ext uri="{FF2B5EF4-FFF2-40B4-BE49-F238E27FC236}">
                <a16:creationId xmlns:a16="http://schemas.microsoft.com/office/drawing/2014/main" id="{6F4F2BBF-F210-4954-9C73-A0030AACDDFE}"/>
              </a:ext>
            </a:extLst>
          </p:cNvPr>
          <p:cNvSpPr>
            <a:spLocks noGrp="1"/>
          </p:cNvSpPr>
          <p:nvPr>
            <p:ph type="title"/>
          </p:nvPr>
        </p:nvSpPr>
        <p:spPr>
          <a:xfrm>
            <a:off x="6532775" y="993303"/>
            <a:ext cx="5053936" cy="2513468"/>
          </a:xfrm>
        </p:spPr>
        <p:txBody>
          <a:bodyPr rtlCol="0"/>
          <a:lstStyle>
            <a:lvl1pPr rtl="0">
              <a:defRPr sz="5400" cap="none">
                <a:solidFill>
                  <a:schemeClr val="bg1"/>
                </a:solidFill>
              </a:defRPr>
            </a:lvl1pPr>
          </a:lstStyle>
          <a:p>
            <a:pPr rtl="0"/>
            <a:r>
              <a:rPr lang="ru-RU" noProof="0"/>
              <a:t>Образец заголовка</a:t>
            </a:r>
            <a:endParaRPr lang="ru-RU" noProof="0" dirty="0"/>
          </a:p>
        </p:txBody>
      </p:sp>
    </p:spTree>
    <p:extLst>
      <p:ext uri="{BB962C8B-B14F-4D97-AF65-F5344CB8AC3E}">
        <p14:creationId xmlns:p14="http://schemas.microsoft.com/office/powerpoint/2010/main" val="12277791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
        <p:nvSpPr>
          <p:cNvPr id="10" name="Объект 2">
            <a:extLst>
              <a:ext uri="{FF2B5EF4-FFF2-40B4-BE49-F238E27FC236}">
                <a16:creationId xmlns:a16="http://schemas.microsoft.com/office/drawing/2014/main" id="{FD1EE834-4B70-4715-8346-1C0298347EE0}"/>
              </a:ext>
            </a:extLst>
          </p:cNvPr>
          <p:cNvSpPr>
            <a:spLocks noGrp="1"/>
          </p:cNvSpPr>
          <p:nvPr>
            <p:ph idx="1"/>
          </p:nvPr>
        </p:nvSpPr>
        <p:spPr>
          <a:xfrm>
            <a:off x="432000" y="1046375"/>
            <a:ext cx="9198000" cy="5130588"/>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Tree>
    <p:extLst>
      <p:ext uri="{BB962C8B-B14F-4D97-AF65-F5344CB8AC3E}">
        <p14:creationId xmlns:p14="http://schemas.microsoft.com/office/powerpoint/2010/main" val="228008882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
        <p:nvSpPr>
          <p:cNvPr id="7" name="Объект 2">
            <a:extLst>
              <a:ext uri="{FF2B5EF4-FFF2-40B4-BE49-F238E27FC236}">
                <a16:creationId xmlns:a16="http://schemas.microsoft.com/office/drawing/2014/main" id="{EAE43F4C-1A64-4197-A44B-E6EB874E243B}"/>
              </a:ext>
            </a:extLst>
          </p:cNvPr>
          <p:cNvSpPr>
            <a:spLocks noGrp="1"/>
          </p:cNvSpPr>
          <p:nvPr>
            <p:ph sz="half" idx="1"/>
          </p:nvPr>
        </p:nvSpPr>
        <p:spPr>
          <a:xfrm>
            <a:off x="432000" y="1046376"/>
            <a:ext cx="4435831" cy="5130588"/>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8" name="Объект 3">
            <a:extLst>
              <a:ext uri="{FF2B5EF4-FFF2-40B4-BE49-F238E27FC236}">
                <a16:creationId xmlns:a16="http://schemas.microsoft.com/office/drawing/2014/main" id="{D7B3F5B8-DC28-4878-AC9F-D434D7542D8F}"/>
              </a:ext>
            </a:extLst>
          </p:cNvPr>
          <p:cNvSpPr>
            <a:spLocks noGrp="1"/>
          </p:cNvSpPr>
          <p:nvPr>
            <p:ph sz="half" idx="2"/>
          </p:nvPr>
        </p:nvSpPr>
        <p:spPr>
          <a:xfrm>
            <a:off x="5194169" y="1046376"/>
            <a:ext cx="4435831" cy="5130588"/>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Tree>
    <p:extLst>
      <p:ext uri="{BB962C8B-B14F-4D97-AF65-F5344CB8AC3E}">
        <p14:creationId xmlns:p14="http://schemas.microsoft.com/office/powerpoint/2010/main" val="35743978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
        <p:nvSpPr>
          <p:cNvPr id="7" name="Текст 2">
            <a:extLst>
              <a:ext uri="{FF2B5EF4-FFF2-40B4-BE49-F238E27FC236}">
                <a16:creationId xmlns:a16="http://schemas.microsoft.com/office/drawing/2014/main" id="{CB97B01E-88B2-448F-BD96-A1AAFA39AC1E}"/>
              </a:ext>
            </a:extLst>
          </p:cNvPr>
          <p:cNvSpPr>
            <a:spLocks noGrp="1"/>
          </p:cNvSpPr>
          <p:nvPr>
            <p:ph type="body" idx="1"/>
          </p:nvPr>
        </p:nvSpPr>
        <p:spPr>
          <a:xfrm>
            <a:off x="432000" y="1068420"/>
            <a:ext cx="4434840" cy="823912"/>
          </a:xfrm>
          <a:solidFill>
            <a:schemeClr val="tx1"/>
          </a:solidFill>
        </p:spPr>
        <p:txBody>
          <a:bodyPr rtlCol="0" anchor="ctr"/>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Образец текста</a:t>
            </a:r>
          </a:p>
        </p:txBody>
      </p:sp>
      <p:sp>
        <p:nvSpPr>
          <p:cNvPr id="8" name="Текст 4">
            <a:extLst>
              <a:ext uri="{FF2B5EF4-FFF2-40B4-BE49-F238E27FC236}">
                <a16:creationId xmlns:a16="http://schemas.microsoft.com/office/drawing/2014/main" id="{40BADDE2-4EE6-41B4-804C-EBF680128B40}"/>
              </a:ext>
            </a:extLst>
          </p:cNvPr>
          <p:cNvSpPr>
            <a:spLocks noGrp="1"/>
          </p:cNvSpPr>
          <p:nvPr>
            <p:ph type="body" sz="quarter" idx="3"/>
          </p:nvPr>
        </p:nvSpPr>
        <p:spPr>
          <a:xfrm>
            <a:off x="5195160" y="1068420"/>
            <a:ext cx="4434840" cy="823912"/>
          </a:xfrm>
          <a:solidFill>
            <a:schemeClr val="tx1"/>
          </a:solidFill>
        </p:spPr>
        <p:txBody>
          <a:bodyPr rtlCol="0" anchor="ctr"/>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Образец текста</a:t>
            </a:r>
          </a:p>
        </p:txBody>
      </p:sp>
      <p:sp>
        <p:nvSpPr>
          <p:cNvPr id="9" name="Объект 3">
            <a:extLst>
              <a:ext uri="{FF2B5EF4-FFF2-40B4-BE49-F238E27FC236}">
                <a16:creationId xmlns:a16="http://schemas.microsoft.com/office/drawing/2014/main" id="{BB0A14E0-899D-4594-BC9E-AE89BF0D3AB7}"/>
              </a:ext>
            </a:extLst>
          </p:cNvPr>
          <p:cNvSpPr>
            <a:spLocks noGrp="1"/>
          </p:cNvSpPr>
          <p:nvPr>
            <p:ph sz="half" idx="2"/>
          </p:nvPr>
        </p:nvSpPr>
        <p:spPr>
          <a:xfrm>
            <a:off x="432001" y="2096752"/>
            <a:ext cx="4434840" cy="4092911"/>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0" name="Объект 5">
            <a:extLst>
              <a:ext uri="{FF2B5EF4-FFF2-40B4-BE49-F238E27FC236}">
                <a16:creationId xmlns:a16="http://schemas.microsoft.com/office/drawing/2014/main" id="{2C699014-D902-4E9A-80CD-8D2BCFE67097}"/>
              </a:ext>
            </a:extLst>
          </p:cNvPr>
          <p:cNvSpPr>
            <a:spLocks noGrp="1"/>
          </p:cNvSpPr>
          <p:nvPr>
            <p:ph sz="quarter" idx="4"/>
          </p:nvPr>
        </p:nvSpPr>
        <p:spPr>
          <a:xfrm>
            <a:off x="5195160" y="2096752"/>
            <a:ext cx="4434840" cy="4092911"/>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Tree>
    <p:extLst>
      <p:ext uri="{BB962C8B-B14F-4D97-AF65-F5344CB8AC3E}">
        <p14:creationId xmlns:p14="http://schemas.microsoft.com/office/powerpoint/2010/main" val="86346826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Объект с подписью">
    <p:spTree>
      <p:nvGrpSpPr>
        <p:cNvPr id="1" name=""/>
        <p:cNvGrpSpPr/>
        <p:nvPr/>
      </p:nvGrpSpPr>
      <p:grpSpPr>
        <a:xfrm>
          <a:off x="0" y="0"/>
          <a:ext cx="0" cy="0"/>
          <a:chOff x="0" y="0"/>
          <a:chExt cx="0" cy="0"/>
        </a:xfrm>
      </p:grpSpPr>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a:xfrm>
            <a:off x="432000" y="6356350"/>
            <a:ext cx="4114800" cy="365125"/>
          </a:xfrm>
        </p:spPr>
        <p:txBody>
          <a:bodyPr rtlCol="0"/>
          <a:lstStyle/>
          <a:p>
            <a:pPr rtl="0"/>
            <a:r>
              <a:rPr lang="ru-RU" noProof="0"/>
              <a:t>Добавление нижнего колонтитула</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
        <p:nvSpPr>
          <p:cNvPr id="8" name="Заголовок 1">
            <a:extLst>
              <a:ext uri="{FF2B5EF4-FFF2-40B4-BE49-F238E27FC236}">
                <a16:creationId xmlns:a16="http://schemas.microsoft.com/office/drawing/2014/main" id="{AC67C685-BABE-4B77-8C5E-B39B093D3AEA}"/>
              </a:ext>
            </a:extLst>
          </p:cNvPr>
          <p:cNvSpPr>
            <a:spLocks noGrp="1"/>
          </p:cNvSpPr>
          <p:nvPr>
            <p:ph type="title"/>
          </p:nvPr>
        </p:nvSpPr>
        <p:spPr>
          <a:xfrm>
            <a:off x="432001" y="457200"/>
            <a:ext cx="3159612" cy="1600200"/>
          </a:xfrm>
        </p:spPr>
        <p:txBody>
          <a:bodyPr rtlCol="0" anchor="b"/>
          <a:lstStyle>
            <a:lvl1pPr>
              <a:defRPr sz="2800"/>
            </a:lvl1pPr>
          </a:lstStyle>
          <a:p>
            <a:pPr rtl="0"/>
            <a:r>
              <a:rPr lang="ru-RU" noProof="0"/>
              <a:t>Образец заголовка</a:t>
            </a:r>
          </a:p>
        </p:txBody>
      </p:sp>
      <p:sp>
        <p:nvSpPr>
          <p:cNvPr id="9" name="Текст 3">
            <a:extLst>
              <a:ext uri="{FF2B5EF4-FFF2-40B4-BE49-F238E27FC236}">
                <a16:creationId xmlns:a16="http://schemas.microsoft.com/office/drawing/2014/main" id="{0B6B7795-36CC-459B-AE8B-7FB2F40AF37C}"/>
              </a:ext>
            </a:extLst>
          </p:cNvPr>
          <p:cNvSpPr>
            <a:spLocks noGrp="1"/>
          </p:cNvSpPr>
          <p:nvPr>
            <p:ph type="body" sz="half" idx="2"/>
          </p:nvPr>
        </p:nvSpPr>
        <p:spPr>
          <a:xfrm>
            <a:off x="432001" y="2057400"/>
            <a:ext cx="3159612" cy="4126584"/>
          </a:xfrm>
        </p:spPr>
        <p:txBody>
          <a:bodyPr rtlCol="0"/>
          <a:lstStyle>
            <a:lvl1pPr marL="0" indent="0">
              <a:buFont typeface="Arial" panose="020B0604020202020204" pitchFamily="34" charse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ru-RU" noProof="0"/>
              <a:t>Образец текста</a:t>
            </a:r>
          </a:p>
        </p:txBody>
      </p:sp>
      <p:sp>
        <p:nvSpPr>
          <p:cNvPr id="10" name="Объект 2">
            <a:extLst>
              <a:ext uri="{FF2B5EF4-FFF2-40B4-BE49-F238E27FC236}">
                <a16:creationId xmlns:a16="http://schemas.microsoft.com/office/drawing/2014/main" id="{79F53EF1-D412-467C-B7CE-30536F140AE1}"/>
              </a:ext>
            </a:extLst>
          </p:cNvPr>
          <p:cNvSpPr>
            <a:spLocks noGrp="1"/>
          </p:cNvSpPr>
          <p:nvPr>
            <p:ph idx="1"/>
          </p:nvPr>
        </p:nvSpPr>
        <p:spPr>
          <a:xfrm>
            <a:off x="3770722" y="457201"/>
            <a:ext cx="6023727" cy="5726784"/>
          </a:xfrm>
        </p:spPr>
        <p:txBody>
          <a:bodyPr rtlCol="0"/>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Tree>
    <p:extLst>
      <p:ext uri="{BB962C8B-B14F-4D97-AF65-F5344CB8AC3E}">
        <p14:creationId xmlns:p14="http://schemas.microsoft.com/office/powerpoint/2010/main" val="387200053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Рисунок с подписью">
    <p:spTree>
      <p:nvGrpSpPr>
        <p:cNvPr id="1" name=""/>
        <p:cNvGrpSpPr/>
        <p:nvPr/>
      </p:nvGrpSpPr>
      <p:grpSpPr>
        <a:xfrm>
          <a:off x="0" y="0"/>
          <a:ext cx="0" cy="0"/>
          <a:chOff x="0" y="0"/>
          <a:chExt cx="0" cy="0"/>
        </a:xfrm>
      </p:grpSpPr>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a:xfrm>
            <a:off x="432000" y="6356350"/>
            <a:ext cx="4114800" cy="365125"/>
          </a:xfrm>
        </p:spPr>
        <p:txBody>
          <a:bodyPr rtlCol="0"/>
          <a:lstStyle/>
          <a:p>
            <a:pPr rtl="0"/>
            <a:r>
              <a:rPr lang="ru-RU" noProof="0"/>
              <a:t>Добавление нижнего колонтитула</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
        <p:nvSpPr>
          <p:cNvPr id="8" name="Заголовок 1">
            <a:extLst>
              <a:ext uri="{FF2B5EF4-FFF2-40B4-BE49-F238E27FC236}">
                <a16:creationId xmlns:a16="http://schemas.microsoft.com/office/drawing/2014/main" id="{AC67C685-BABE-4B77-8C5E-B39B093D3AEA}"/>
              </a:ext>
            </a:extLst>
          </p:cNvPr>
          <p:cNvSpPr>
            <a:spLocks noGrp="1"/>
          </p:cNvSpPr>
          <p:nvPr>
            <p:ph type="title"/>
          </p:nvPr>
        </p:nvSpPr>
        <p:spPr>
          <a:xfrm>
            <a:off x="432001" y="457200"/>
            <a:ext cx="3159612" cy="1600200"/>
          </a:xfrm>
        </p:spPr>
        <p:txBody>
          <a:bodyPr rtlCol="0" anchor="b"/>
          <a:lstStyle>
            <a:lvl1pPr>
              <a:defRPr sz="2800"/>
            </a:lvl1pPr>
          </a:lstStyle>
          <a:p>
            <a:pPr rtl="0"/>
            <a:r>
              <a:rPr lang="ru-RU" noProof="0"/>
              <a:t>Образец заголовка</a:t>
            </a:r>
            <a:endParaRPr lang="ru-RU" noProof="0" dirty="0"/>
          </a:p>
        </p:txBody>
      </p:sp>
      <p:sp>
        <p:nvSpPr>
          <p:cNvPr id="9" name="Текст 3">
            <a:extLst>
              <a:ext uri="{FF2B5EF4-FFF2-40B4-BE49-F238E27FC236}">
                <a16:creationId xmlns:a16="http://schemas.microsoft.com/office/drawing/2014/main" id="{0B6B7795-36CC-459B-AE8B-7FB2F40AF37C}"/>
              </a:ext>
            </a:extLst>
          </p:cNvPr>
          <p:cNvSpPr>
            <a:spLocks noGrp="1"/>
          </p:cNvSpPr>
          <p:nvPr>
            <p:ph type="body" sz="half" idx="2"/>
          </p:nvPr>
        </p:nvSpPr>
        <p:spPr>
          <a:xfrm>
            <a:off x="432001" y="2057400"/>
            <a:ext cx="3159612" cy="4126584"/>
          </a:xfrm>
        </p:spPr>
        <p:txBody>
          <a:bodyPr rtlCol="0"/>
          <a:lstStyle>
            <a:lvl1pPr marL="0" indent="0">
              <a:buFont typeface="Arial" panose="020B0604020202020204" pitchFamily="34" charse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ru-RU" noProof="0"/>
              <a:t>Образец текста</a:t>
            </a:r>
          </a:p>
        </p:txBody>
      </p:sp>
      <p:sp>
        <p:nvSpPr>
          <p:cNvPr id="12" name="Рисунок 2">
            <a:extLst>
              <a:ext uri="{FF2B5EF4-FFF2-40B4-BE49-F238E27FC236}">
                <a16:creationId xmlns:a16="http://schemas.microsoft.com/office/drawing/2014/main" id="{10319378-269C-406E-9B84-FCF22DA02EFF}"/>
              </a:ext>
            </a:extLst>
          </p:cNvPr>
          <p:cNvSpPr>
            <a:spLocks noGrp="1"/>
          </p:cNvSpPr>
          <p:nvPr>
            <p:ph type="pic" idx="1" hasCustomPrompt="1"/>
          </p:nvPr>
        </p:nvSpPr>
        <p:spPr>
          <a:xfrm>
            <a:off x="3788021" y="457201"/>
            <a:ext cx="5949868" cy="5726784"/>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ru-RU" noProof="0"/>
              <a:t>Щелкните значок, чтобы добавить фото</a:t>
            </a:r>
          </a:p>
        </p:txBody>
      </p:sp>
    </p:spTree>
    <p:extLst>
      <p:ext uri="{BB962C8B-B14F-4D97-AF65-F5344CB8AC3E}">
        <p14:creationId xmlns:p14="http://schemas.microsoft.com/office/powerpoint/2010/main" val="30214724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1537796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jp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3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10/18/24</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pPr rtl="0"/>
            <a:r>
              <a:rPr lang="ru-RU" noProof="0"/>
              <a:t>Добавить нижний колонтитул</a:t>
            </a:r>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pPr rtl="0"/>
            <a:fld id="{19B51A1E-902D-48AF-9020-955120F399B6}" type="slidenum">
              <a:rPr lang="ru-RU" noProof="0" smtClean="0"/>
              <a:pPr/>
              <a:t>‹#›</a:t>
            </a:fld>
            <a:endParaRPr lang="ru-RU" noProof="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9" name="Прямоугольник 8">
            <a:extLst>
              <a:ext uri="{FF2B5EF4-FFF2-40B4-BE49-F238E27FC236}">
                <a16:creationId xmlns:a16="http://schemas.microsoft.com/office/drawing/2014/main" id="{5860AE5F-42F9-2D7A-A198-C0E85469C7B2}"/>
              </a:ext>
            </a:extLst>
          </p:cNvPr>
          <p:cNvSpPr/>
          <p:nvPr userDrawn="1"/>
        </p:nvSpPr>
        <p:spPr>
          <a:xfrm>
            <a:off x="69274" y="66963"/>
            <a:ext cx="9911201" cy="672734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1" name="Прямоугольник 10">
            <a:extLst>
              <a:ext uri="{FF2B5EF4-FFF2-40B4-BE49-F238E27FC236}">
                <a16:creationId xmlns:a16="http://schemas.microsoft.com/office/drawing/2014/main" id="{5C18A37E-C420-7882-300F-1DDE7586E507}"/>
              </a:ext>
            </a:extLst>
          </p:cNvPr>
          <p:cNvSpPr/>
          <p:nvPr userDrawn="1"/>
        </p:nvSpPr>
        <p:spPr>
          <a:xfrm>
            <a:off x="11407775" y="6356350"/>
            <a:ext cx="784225" cy="36512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2" name="Надпись 3">
            <a:extLst>
              <a:ext uri="{FF2B5EF4-FFF2-40B4-BE49-F238E27FC236}">
                <a16:creationId xmlns:a16="http://schemas.microsoft.com/office/drawing/2014/main" id="{1DC5791A-95A4-2280-FBAD-334282E464B4}"/>
              </a:ext>
            </a:extLst>
          </p:cNvPr>
          <p:cNvSpPr txBox="1"/>
          <p:nvPr userDrawn="1"/>
        </p:nvSpPr>
        <p:spPr>
          <a:xfrm>
            <a:off x="9630116" y="6346108"/>
            <a:ext cx="1662546" cy="404658"/>
          </a:xfrm>
          <a:prstGeom prst="rect">
            <a:avLst/>
          </a:prstGeom>
          <a:noFill/>
        </p:spPr>
        <p:txBody>
          <a:bodyPr wrap="square" lIns="0" tIns="36000" rIns="0" bIns="0" rtlCol="0">
            <a:spAutoFit/>
          </a:bodyPr>
          <a:lstStyle/>
          <a:p>
            <a:pPr algn="r" rtl="0">
              <a:lnSpc>
                <a:spcPts val="1400"/>
              </a:lnSpc>
            </a:pPr>
            <a:r>
              <a:rPr lang="ru-RU" sz="1600" b="1" spc="-100" noProof="0">
                <a:solidFill>
                  <a:schemeClr val="tx1"/>
                </a:solidFill>
                <a:latin typeface="Corbel" panose="020B0503020204020204" pitchFamily="34" charset="0"/>
              </a:rPr>
              <a:t>БАНК</a:t>
            </a:r>
            <a:r>
              <a:rPr lang="ru-RU" sz="1600" b="1" spc="-100" noProof="0">
                <a:solidFill>
                  <a:schemeClr val="tx1">
                    <a:lumMod val="50000"/>
                    <a:lumOff val="50000"/>
                  </a:schemeClr>
                </a:solidFill>
                <a:latin typeface="Corbel" panose="020B0503020204020204" pitchFamily="34" charset="0"/>
              </a:rPr>
              <a:t> WOODGROVE</a:t>
            </a:r>
          </a:p>
        </p:txBody>
      </p:sp>
      <p:sp>
        <p:nvSpPr>
          <p:cNvPr id="13" name="Прямоугольник 12">
            <a:extLst>
              <a:ext uri="{FF2B5EF4-FFF2-40B4-BE49-F238E27FC236}">
                <a16:creationId xmlns:a16="http://schemas.microsoft.com/office/drawing/2014/main" id="{C560E184-AC16-55CB-F041-011CD835432E}"/>
              </a:ext>
            </a:extLst>
          </p:cNvPr>
          <p:cNvSpPr/>
          <p:nvPr userDrawn="1"/>
        </p:nvSpPr>
        <p:spPr>
          <a:xfrm>
            <a:off x="0" y="6794309"/>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4" name="Прямоугольник 13">
            <a:extLst>
              <a:ext uri="{FF2B5EF4-FFF2-40B4-BE49-F238E27FC236}">
                <a16:creationId xmlns:a16="http://schemas.microsoft.com/office/drawing/2014/main" id="{9C69608C-E3BE-3EEE-D13A-C48A6B56164E}"/>
              </a:ext>
            </a:extLst>
          </p:cNvPr>
          <p:cNvSpPr/>
          <p:nvPr userDrawn="1"/>
        </p:nvSpPr>
        <p:spPr>
          <a:xfrm>
            <a:off x="0" y="0"/>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5" name="Прямоугольник 14">
            <a:extLst>
              <a:ext uri="{FF2B5EF4-FFF2-40B4-BE49-F238E27FC236}">
                <a16:creationId xmlns:a16="http://schemas.microsoft.com/office/drawing/2014/main" id="{2DA5ED42-2C08-4057-A089-A8981F8FDD52}"/>
              </a:ext>
            </a:extLst>
          </p:cNvPr>
          <p:cNvSpPr/>
          <p:nvPr userDrawn="1"/>
        </p:nvSpPr>
        <p:spPr>
          <a:xfrm rot="5400000">
            <a:off x="-3378441" y="3410285"/>
            <a:ext cx="6826157" cy="692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Tree>
    <p:extLst>
      <p:ext uri="{BB962C8B-B14F-4D97-AF65-F5344CB8AC3E}">
        <p14:creationId xmlns:p14="http://schemas.microsoft.com/office/powerpoint/2010/main" val="1840470051"/>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62" r:id="rId14"/>
    <p:sldLayoutId id="2147483663" r:id="rId15"/>
    <p:sldLayoutId id="2147483658" r:id="rId16"/>
    <p:sldLayoutId id="2147483665" r:id="rId17"/>
    <p:sldLayoutId id="2147483659" r:id="rId18"/>
    <p:sldLayoutId id="2147483660" r:id="rId19"/>
    <p:sldLayoutId id="2147483650" r:id="rId20"/>
    <p:sldLayoutId id="2147483656" r:id="rId21"/>
    <p:sldLayoutId id="2147483657" r:id="rId22"/>
    <p:sldLayoutId id="2147483654" r:id="rId23"/>
    <p:sldLayoutId id="2147483666" r:id="rId24"/>
    <p:sldLayoutId id="2147483667" r:id="rId25"/>
    <p:sldLayoutId id="2147483668" r:id="rId26"/>
    <p:sldLayoutId id="2147483669" r:id="rId27"/>
    <p:sldLayoutId id="2147483670" r:id="rId28"/>
    <p:sldLayoutId id="2147483671" r:id="rId29"/>
    <p:sldLayoutId id="2147483672" r:id="rId30"/>
  </p:sldLayoutIdLst>
  <p:hf hdr="0" ftr="0" dt="0"/>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ektu.kz/departments/sc_ite.aspx" TargetMode="External"/><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дзаголовок 3">
            <a:extLst>
              <a:ext uri="{FF2B5EF4-FFF2-40B4-BE49-F238E27FC236}">
                <a16:creationId xmlns:a16="http://schemas.microsoft.com/office/drawing/2014/main" id="{4772945D-CA91-4CFE-8EB7-941C7618C994}"/>
              </a:ext>
            </a:extLst>
          </p:cNvPr>
          <p:cNvSpPr>
            <a:spLocks noGrp="1"/>
          </p:cNvSpPr>
          <p:nvPr>
            <p:ph type="subTitle" idx="1"/>
          </p:nvPr>
        </p:nvSpPr>
        <p:spPr>
          <a:xfrm>
            <a:off x="9009528" y="6538437"/>
            <a:ext cx="3182471" cy="306115"/>
          </a:xfrm>
        </p:spPr>
        <p:txBody>
          <a:bodyPr rtlCol="0">
            <a:normAutofit lnSpcReduction="10000"/>
          </a:bodyPr>
          <a:lstStyle/>
          <a:p>
            <a:pPr algn="ctr"/>
            <a:r>
              <a:rPr lang="ru-RU" b="1" dirty="0" err="1">
                <a:latin typeface="Calibri" panose="020F0502020204030204" pitchFamily="34" charset="0"/>
                <a:cs typeface="Calibri" panose="020F0502020204030204" pitchFamily="34" charset="0"/>
              </a:rPr>
              <a:t>Өскемен</a:t>
            </a:r>
            <a:r>
              <a:rPr lang="ru-RU" b="1" dirty="0">
                <a:latin typeface="Calibri" panose="020F0502020204030204" pitchFamily="34" charset="0"/>
                <a:cs typeface="Calibri" panose="020F0502020204030204" pitchFamily="34" charset="0"/>
              </a:rPr>
              <a:t>, 2024 г.</a:t>
            </a:r>
          </a:p>
        </p:txBody>
      </p:sp>
      <p:sp>
        <p:nvSpPr>
          <p:cNvPr id="10" name="TextBox 9"/>
          <p:cNvSpPr txBox="1"/>
          <p:nvPr/>
        </p:nvSpPr>
        <p:spPr>
          <a:xfrm>
            <a:off x="-354077" y="176045"/>
            <a:ext cx="10548496" cy="707886"/>
          </a:xfrm>
          <a:prstGeom prst="rect">
            <a:avLst/>
          </a:prstGeom>
          <a:noFill/>
        </p:spPr>
        <p:txBody>
          <a:bodyPr wrap="square" rtlCol="0">
            <a:spAutoFit/>
          </a:bodyPr>
          <a:lstStyle/>
          <a:p>
            <a:pPr lvl="0" algn="ctr"/>
            <a:r>
              <a:rPr lang="ru-RU" dirty="0">
                <a:latin typeface="Calibri" panose="020F0502020204030204" pitchFamily="34" charset="0"/>
                <a:cs typeface="Calibri" panose="020F0502020204030204" pitchFamily="34" charset="0"/>
              </a:rPr>
              <a:t> </a:t>
            </a:r>
            <a:r>
              <a:rPr lang="ru-RU" sz="2000" u="sng" dirty="0">
                <a:latin typeface="Calibri" panose="020F0502020204030204" pitchFamily="34" charset="0"/>
                <a:cs typeface="Calibri" panose="020F0502020204030204" pitchFamily="34" charset="0"/>
              </a:rPr>
              <a:t>КЕАҚ «Д. </a:t>
            </a:r>
            <a:r>
              <a:rPr lang="ru-RU" sz="2000" u="sng" dirty="0" err="1">
                <a:latin typeface="Calibri" panose="020F0502020204030204" pitchFamily="34" charset="0"/>
                <a:cs typeface="Calibri" panose="020F0502020204030204" pitchFamily="34" charset="0"/>
              </a:rPr>
              <a:t>Серікбаев</a:t>
            </a:r>
            <a:r>
              <a:rPr lang="ru-RU" sz="2000" u="sng" dirty="0">
                <a:latin typeface="Calibri" panose="020F0502020204030204" pitchFamily="34" charset="0"/>
                <a:cs typeface="Calibri" panose="020F0502020204030204" pitchFamily="34" charset="0"/>
              </a:rPr>
              <a:t> </a:t>
            </a:r>
            <a:r>
              <a:rPr lang="ru-RU" sz="2000" u="sng" dirty="0" err="1">
                <a:latin typeface="Calibri" panose="020F0502020204030204" pitchFamily="34" charset="0"/>
                <a:cs typeface="Calibri" panose="020F0502020204030204" pitchFamily="34" charset="0"/>
              </a:rPr>
              <a:t>атындағы</a:t>
            </a:r>
            <a:r>
              <a:rPr lang="ru-RU" sz="2000" u="sng" dirty="0">
                <a:latin typeface="Calibri" panose="020F0502020204030204" pitchFamily="34" charset="0"/>
                <a:cs typeface="Calibri" panose="020F0502020204030204" pitchFamily="34" charset="0"/>
              </a:rPr>
              <a:t> </a:t>
            </a:r>
            <a:r>
              <a:rPr lang="ru-RU" sz="2000" u="sng" dirty="0" err="1">
                <a:latin typeface="Calibri" panose="020F0502020204030204" pitchFamily="34" charset="0"/>
                <a:cs typeface="Calibri" panose="020F0502020204030204" pitchFamily="34" charset="0"/>
              </a:rPr>
              <a:t>Шығыс</a:t>
            </a:r>
            <a:r>
              <a:rPr lang="ru-RU" sz="2000" u="sng" dirty="0">
                <a:latin typeface="Calibri" panose="020F0502020204030204" pitchFamily="34" charset="0"/>
                <a:cs typeface="Calibri" panose="020F0502020204030204" pitchFamily="34" charset="0"/>
              </a:rPr>
              <a:t> </a:t>
            </a:r>
            <a:r>
              <a:rPr lang="ru-RU" sz="2000" u="sng" dirty="0" err="1">
                <a:latin typeface="Calibri" panose="020F0502020204030204" pitchFamily="34" charset="0"/>
                <a:cs typeface="Calibri" panose="020F0502020204030204" pitchFamily="34" charset="0"/>
              </a:rPr>
              <a:t>Қазақстан</a:t>
            </a:r>
            <a:r>
              <a:rPr lang="ru-RU" sz="2000" u="sng" dirty="0">
                <a:latin typeface="Calibri" panose="020F0502020204030204" pitchFamily="34" charset="0"/>
                <a:cs typeface="Calibri" panose="020F0502020204030204" pitchFamily="34" charset="0"/>
              </a:rPr>
              <a:t> </a:t>
            </a:r>
            <a:r>
              <a:rPr lang="ru-RU" sz="2000" u="sng" dirty="0" err="1">
                <a:latin typeface="Calibri" panose="020F0502020204030204" pitchFamily="34" charset="0"/>
                <a:cs typeface="Calibri" panose="020F0502020204030204" pitchFamily="34" charset="0"/>
              </a:rPr>
              <a:t>техникалық</a:t>
            </a:r>
            <a:r>
              <a:rPr lang="ru-RU" sz="2000" u="sng" dirty="0">
                <a:latin typeface="Calibri" panose="020F0502020204030204" pitchFamily="34" charset="0"/>
                <a:cs typeface="Calibri" panose="020F0502020204030204" pitchFamily="34" charset="0"/>
              </a:rPr>
              <a:t> </a:t>
            </a:r>
            <a:r>
              <a:rPr lang="ru-RU" sz="2000" u="sng" dirty="0" err="1">
                <a:latin typeface="Calibri" panose="020F0502020204030204" pitchFamily="34" charset="0"/>
                <a:cs typeface="Calibri" panose="020F0502020204030204" pitchFamily="34" charset="0"/>
              </a:rPr>
              <a:t>университеті</a:t>
            </a:r>
            <a:r>
              <a:rPr lang="ru-RU" sz="2000" u="sng" dirty="0">
                <a:latin typeface="Calibri" panose="020F0502020204030204" pitchFamily="34" charset="0"/>
                <a:cs typeface="Calibri" panose="020F0502020204030204" pitchFamily="34" charset="0"/>
              </a:rPr>
              <a:t>»</a:t>
            </a:r>
          </a:p>
          <a:p>
            <a:pPr algn="ctr"/>
            <a:r>
              <a:rPr lang="ru-RU" sz="2000" i="1"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Цифрлық</a:t>
            </a:r>
            <a:r>
              <a:rPr lang="ru-RU" sz="2000" i="1" u="sng"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 технологиялар және </a:t>
            </a:r>
            <a:r>
              <a:rPr lang="ru-RU" sz="2000"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жасанды интеллект </a:t>
            </a:r>
            <a:r>
              <a:rPr lang="ru-RU" sz="2000" u="sng"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мектебі</a:t>
            </a:r>
            <a:endParaRPr lang="ru-RU" sz="2000" i="1" u="sng" dirty="0">
              <a:latin typeface="Calibri" panose="020F0502020204030204" pitchFamily="34" charset="0"/>
              <a:cs typeface="Calibri" panose="020F0502020204030204" pitchFamily="34" charset="0"/>
            </a:endParaRPr>
          </a:p>
        </p:txBody>
      </p:sp>
      <p:sp>
        <p:nvSpPr>
          <p:cNvPr id="12" name="TextBox 11"/>
          <p:cNvSpPr txBox="1"/>
          <p:nvPr/>
        </p:nvSpPr>
        <p:spPr>
          <a:xfrm>
            <a:off x="6866600" y="5214998"/>
            <a:ext cx="4990603" cy="1323439"/>
          </a:xfrm>
          <a:prstGeom prst="rect">
            <a:avLst/>
          </a:prstGeom>
          <a:noFill/>
        </p:spPr>
        <p:txBody>
          <a:bodyPr wrap="square" rtlCol="0">
            <a:spAutoFit/>
          </a:bodyPr>
          <a:lstStyle/>
          <a:p>
            <a:r>
              <a:rPr lang="ru-RU" sz="2000" dirty="0" err="1">
                <a:latin typeface="Calibri" panose="020F0502020204030204" pitchFamily="34" charset="0"/>
                <a:cs typeface="Calibri" panose="020F0502020204030204" pitchFamily="34" charset="0"/>
              </a:rPr>
              <a:t>Цифрлық</a:t>
            </a:r>
            <a:r>
              <a:rPr lang="ru-RU" sz="2000" dirty="0">
                <a:latin typeface="Calibri" panose="020F0502020204030204" pitchFamily="34" charset="0"/>
                <a:cs typeface="Calibri" panose="020F0502020204030204" pitchFamily="34" charset="0"/>
              </a:rPr>
              <a:t> </a:t>
            </a:r>
            <a:r>
              <a:rPr lang="ru-RU" sz="2000" dirty="0" err="1">
                <a:latin typeface="Calibri" panose="020F0502020204030204" pitchFamily="34" charset="0"/>
                <a:cs typeface="Calibri" panose="020F0502020204030204" pitchFamily="34" charset="0"/>
              </a:rPr>
              <a:t>технологиялар</a:t>
            </a:r>
            <a:r>
              <a:rPr lang="ru-RU" sz="2000" dirty="0">
                <a:latin typeface="Calibri" panose="020F0502020204030204" pitchFamily="34" charset="0"/>
                <a:cs typeface="Calibri" panose="020F0502020204030204" pitchFamily="34" charset="0"/>
              </a:rPr>
              <a:t> </a:t>
            </a:r>
            <a:r>
              <a:rPr lang="ru-RU" sz="2000" dirty="0" err="1">
                <a:latin typeface="Calibri" panose="020F0502020204030204" pitchFamily="34" charset="0"/>
                <a:cs typeface="Calibri" panose="020F0502020204030204" pitchFamily="34" charset="0"/>
              </a:rPr>
              <a:t>және</a:t>
            </a:r>
            <a:r>
              <a:rPr lang="ru-RU" sz="2000" dirty="0">
                <a:latin typeface="Calibri" panose="020F0502020204030204" pitchFamily="34" charset="0"/>
                <a:cs typeface="Calibri" panose="020F0502020204030204" pitchFamily="34" charset="0"/>
              </a:rPr>
              <a:t> </a:t>
            </a:r>
            <a:r>
              <a:rPr lang="ru-RU" sz="2000" dirty="0" err="1">
                <a:latin typeface="Calibri" panose="020F0502020204030204" pitchFamily="34" charset="0"/>
                <a:cs typeface="Calibri" panose="020F0502020204030204" pitchFamily="34" charset="0"/>
              </a:rPr>
              <a:t>жасанды</a:t>
            </a:r>
            <a:r>
              <a:rPr lang="ru-RU" sz="2000" dirty="0">
                <a:latin typeface="Calibri" panose="020F0502020204030204" pitchFamily="34" charset="0"/>
                <a:cs typeface="Calibri" panose="020F0502020204030204" pitchFamily="34" charset="0"/>
              </a:rPr>
              <a:t> интеллект </a:t>
            </a:r>
            <a:r>
              <a:rPr lang="ru-RU" sz="2000" dirty="0" err="1">
                <a:latin typeface="Calibri" panose="020F0502020204030204" pitchFamily="34" charset="0"/>
                <a:cs typeface="Calibri" panose="020F0502020204030204" pitchFamily="34" charset="0"/>
              </a:rPr>
              <a:t>мектебінің</a:t>
            </a:r>
            <a:r>
              <a:rPr lang="ru-RU" sz="2000" dirty="0">
                <a:latin typeface="Calibri" panose="020F0502020204030204" pitchFamily="34" charset="0"/>
                <a:cs typeface="Calibri" panose="020F0502020204030204" pitchFamily="34" charset="0"/>
              </a:rPr>
              <a:t> </a:t>
            </a:r>
            <a:r>
              <a:rPr lang="ru-RU" sz="2000" dirty="0" err="1">
                <a:latin typeface="Calibri" panose="020F0502020204030204" pitchFamily="34" charset="0"/>
                <a:cs typeface="Calibri" panose="020F0502020204030204" pitchFamily="34" charset="0"/>
              </a:rPr>
              <a:t>қауымдастырылған</a:t>
            </a:r>
            <a:r>
              <a:rPr lang="ru-RU" sz="2000" dirty="0">
                <a:latin typeface="Calibri" panose="020F0502020204030204" pitchFamily="34" charset="0"/>
                <a:cs typeface="Calibri" panose="020F0502020204030204" pitchFamily="34" charset="0"/>
              </a:rPr>
              <a:t> профессоры  АЛИБЕККЫЗЫ К. </a:t>
            </a:r>
          </a:p>
          <a:p>
            <a:endParaRPr lang="ru-RU" sz="2000" dirty="0">
              <a:latin typeface="Calibri" panose="020F0502020204030204" pitchFamily="34" charset="0"/>
              <a:cs typeface="Calibri" panose="020F0502020204030204" pitchFamily="34" charset="0"/>
            </a:endParaRPr>
          </a:p>
        </p:txBody>
      </p:sp>
      <p:sp>
        <p:nvSpPr>
          <p:cNvPr id="14" name="Заголовок 1"/>
          <p:cNvSpPr txBox="1">
            <a:spLocks/>
          </p:cNvSpPr>
          <p:nvPr/>
        </p:nvSpPr>
        <p:spPr>
          <a:xfrm>
            <a:off x="779287" y="1680796"/>
            <a:ext cx="11077916" cy="201622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ru-RU" sz="4400" b="1" dirty="0">
                <a:latin typeface="Calibri" panose="020F0502020204030204" pitchFamily="34" charset="0"/>
                <a:cs typeface="Calibri" panose="020F0502020204030204" pitchFamily="34" charset="0"/>
              </a:rPr>
              <a:t>«Өндірістік электроника» пәні </a:t>
            </a:r>
            <a:r>
              <a:rPr lang="ru-RU" sz="4400" b="1" dirty="0" err="1">
                <a:latin typeface="Calibri" panose="020F0502020204030204" pitchFamily="34" charset="0"/>
                <a:cs typeface="Calibri" panose="020F0502020204030204" pitchFamily="34" charset="0"/>
              </a:rPr>
              <a:t>бойынша</a:t>
            </a:r>
            <a:endParaRPr lang="ru-RU" sz="4400" b="1" dirty="0">
              <a:latin typeface="Calibri" panose="020F0502020204030204" pitchFamily="34" charset="0"/>
              <a:cs typeface="Calibri" panose="020F0502020204030204" pitchFamily="34" charset="0"/>
            </a:endParaRPr>
          </a:p>
          <a:p>
            <a:r>
              <a:rPr lang="ru-RU" sz="4400" b="1" dirty="0">
                <a:latin typeface="Calibri" panose="020F0502020204030204" pitchFamily="34" charset="0"/>
                <a:cs typeface="Calibri" panose="020F0502020204030204" pitchFamily="34" charset="0"/>
              </a:rPr>
              <a:t> лекциялар курсы</a:t>
            </a:r>
          </a:p>
          <a:p>
            <a:r>
              <a:rPr lang="ru-RU" sz="4400" b="1" dirty="0">
                <a:latin typeface="Calibri" panose="020F0502020204030204" pitchFamily="34" charset="0"/>
                <a:cs typeface="Calibri" panose="020F0502020204030204" pitchFamily="34" charset="0"/>
              </a:rPr>
              <a:t>8 -</a:t>
            </a:r>
            <a:r>
              <a:rPr lang="en-US" sz="4400" b="1" dirty="0">
                <a:latin typeface="Calibri" panose="020F0502020204030204" pitchFamily="34" charset="0"/>
                <a:cs typeface="Calibri" panose="020F0502020204030204" pitchFamily="34" charset="0"/>
              </a:rPr>
              <a:t> </a:t>
            </a:r>
            <a:r>
              <a:rPr lang="ru-RU" sz="4400" b="1" dirty="0">
                <a:latin typeface="Calibri" panose="020F0502020204030204" pitchFamily="34" charset="0"/>
                <a:cs typeface="Calibri" panose="020F0502020204030204" pitchFamily="34" charset="0"/>
              </a:rPr>
              <a:t>ЛЕКЦИЯ</a:t>
            </a:r>
          </a:p>
        </p:txBody>
      </p:sp>
      <p:pic>
        <p:nvPicPr>
          <p:cNvPr id="3074" name="Picture 2" descr="teamwork - ConnectCarolina User Informa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5121" y="2638912"/>
            <a:ext cx="286385" cy="286385"/>
          </a:xfrm>
          <a:prstGeom prst="rect">
            <a:avLst/>
          </a:prstGeom>
          <a:noFill/>
          <a:ln>
            <a:solidFill>
              <a:schemeClr val="tx2"/>
            </a:solidFill>
          </a:ln>
          <a:extLst>
            <a:ext uri="{909E8E84-426E-40DD-AFC4-6F175D3DCCD1}">
              <a14:hiddenFill xmlns:a14="http://schemas.microsoft.com/office/drawing/2010/main">
                <a:solidFill>
                  <a:srgbClr val="FFFFFF"/>
                </a:solidFill>
              </a14:hiddenFill>
            </a:ext>
          </a:extLst>
        </p:spPr>
      </p:pic>
      <p:pic>
        <p:nvPicPr>
          <p:cNvPr id="3080" name="Picture 8" descr="Выпускной вечер Выпускник университета Компьютерные иконы Ученая степень  Женщина, женщина, люди, логотип, церемония вручения дипломов png | PNGWi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98603" y="5325889"/>
            <a:ext cx="266401" cy="266401"/>
          </a:xfrm>
          <a:prstGeom prst="rect">
            <a:avLst/>
          </a:prstGeom>
          <a:noFill/>
          <a:extLst>
            <a:ext uri="{909E8E84-426E-40DD-AFC4-6F175D3DCCD1}">
              <a14:hiddenFill xmlns:a14="http://schemas.microsoft.com/office/drawing/2010/main">
                <a:solidFill>
                  <a:srgbClr val="FFFFFF"/>
                </a:solidFill>
              </a14:hiddenFill>
            </a:ext>
          </a:extLst>
        </p:spPr>
      </p:pic>
      <p:pic>
        <p:nvPicPr>
          <p:cNvPr id="6" name="Рисунок 5">
            <a:extLst>
              <a:ext uri="{FF2B5EF4-FFF2-40B4-BE49-F238E27FC236}">
                <a16:creationId xmlns:a16="http://schemas.microsoft.com/office/drawing/2014/main" id="{2FC0E441-9B68-865B-8522-266AB3950228}"/>
              </a:ext>
            </a:extLst>
          </p:cNvPr>
          <p:cNvPicPr>
            <a:picLocks noChangeAspect="1"/>
          </p:cNvPicPr>
          <p:nvPr/>
        </p:nvPicPr>
        <p:blipFill>
          <a:blip r:embed="rId6"/>
          <a:stretch>
            <a:fillRect/>
          </a:stretch>
        </p:blipFill>
        <p:spPr>
          <a:xfrm>
            <a:off x="9817099" y="29143"/>
            <a:ext cx="2374900" cy="1193800"/>
          </a:xfrm>
          <a:prstGeom prst="rect">
            <a:avLst/>
          </a:prstGeom>
        </p:spPr>
      </p:pic>
    </p:spTree>
    <p:extLst>
      <p:ext uri="{BB962C8B-B14F-4D97-AF65-F5344CB8AC3E}">
        <p14:creationId xmlns:p14="http://schemas.microsoft.com/office/powerpoint/2010/main" val="38999616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432832" y="1671188"/>
            <a:ext cx="11566258" cy="3452771"/>
          </a:xfrm>
          <a:prstGeom prst="rect">
            <a:avLst/>
          </a:prstGeom>
          <a:gradFill flip="none" rotWithShape="1">
            <a:gsLst>
              <a:gs pos="70000">
                <a:schemeClr val="bg1"/>
              </a:gs>
              <a:gs pos="92000">
                <a:schemeClr val="accent1">
                  <a:lumMod val="45000"/>
                  <a:lumOff val="55000"/>
                </a:schemeClr>
              </a:gs>
              <a:gs pos="100000">
                <a:schemeClr val="accent1">
                  <a:lumMod val="30000"/>
                  <a:lumOff val="70000"/>
                </a:schemeClr>
              </a:gs>
            </a:gsLst>
            <a:lin ang="2700000" scaled="1"/>
            <a:tileRect/>
          </a:gra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31800" algn="just"/>
            <a:r>
              <a:rPr lang="kk-KZ" sz="1800" u="none" strike="noStrike" dirty="0">
                <a:solidFill>
                  <a:schemeClr val="tx1"/>
                </a:solidFill>
                <a:effectLst/>
                <a:latin typeface="Times New Roman" panose="02020603050405020304" pitchFamily="18" charset="0"/>
                <a:ea typeface="Times New Roman" panose="02020603050405020304" pitchFamily="18" charset="0"/>
              </a:rPr>
              <a:t>Жалпы мәліметтер мен анықтамалар.</a:t>
            </a:r>
            <a:r>
              <a:rPr lang="kk-KZ" sz="1800" b="1" i="1" u="none" strike="noStrike" dirty="0">
                <a:solidFill>
                  <a:schemeClr val="tx1"/>
                </a:solidFill>
                <a:effectLst/>
                <a:latin typeface="Times New Roman" panose="02020603050405020304" pitchFamily="18" charset="0"/>
                <a:ea typeface="Times New Roman" panose="02020603050405020304" pitchFamily="18" charset="0"/>
              </a:rPr>
              <a:t> </a:t>
            </a:r>
            <a:r>
              <a:rPr lang="kk-KZ" sz="1800" u="none" strike="noStrike" dirty="0">
                <a:solidFill>
                  <a:schemeClr val="tx1"/>
                </a:solidFill>
                <a:effectLst/>
                <a:latin typeface="Times New Roman" panose="02020603050405020304" pitchFamily="18" charset="0"/>
                <a:ea typeface="Times New Roman" panose="02020603050405020304" pitchFamily="18" charset="0"/>
              </a:rPr>
              <a:t>Ғылым мен техниканың </a:t>
            </a:r>
            <a:r>
              <a:rPr lang="kk-KZ" sz="1800" u="none" strike="noStrike" dirty="0" err="1">
                <a:solidFill>
                  <a:schemeClr val="tx1"/>
                </a:solidFill>
                <a:effectLst/>
                <a:latin typeface="Times New Roman" panose="02020603050405020304" pitchFamily="18" charset="0"/>
                <a:ea typeface="Times New Roman" panose="02020603050405020304" pitchFamily="18" charset="0"/>
              </a:rPr>
              <a:t>көпетеген</a:t>
            </a:r>
            <a:r>
              <a:rPr lang="kk-KZ" sz="1800" u="none" strike="noStrike" dirty="0">
                <a:solidFill>
                  <a:schemeClr val="tx1"/>
                </a:solidFill>
                <a:effectLst/>
                <a:latin typeface="Times New Roman" panose="02020603050405020304" pitchFamily="18" charset="0"/>
                <a:ea typeface="Times New Roman" panose="02020603050405020304" pitchFamily="18" charset="0"/>
              </a:rPr>
              <a:t> салаларында, әсіресе басқару жүйелерінде қайсыбір электр сигналдарын күшейту қажеттігі туындайды, ол сигналдар уақыт өтуімен айнымалы немесе тұрақты болуы мүмкін. Осы мақсатта қолданылатын қондырғылар күшейткіштер деп аталады. </a:t>
            </a:r>
            <a:endParaRPr lang="ru-KZ" sz="1800" u="sng" dirty="0">
              <a:solidFill>
                <a:schemeClr val="tx1"/>
              </a:solidFill>
              <a:effectLst/>
              <a:latin typeface="Times New Roman" panose="02020603050405020304" pitchFamily="18" charset="0"/>
              <a:ea typeface="Times New Roman" panose="02020603050405020304" pitchFamily="18" charset="0"/>
            </a:endParaRPr>
          </a:p>
          <a:p>
            <a:pPr indent="431800" algn="just"/>
            <a:r>
              <a:rPr lang="kk-KZ" sz="1800" u="none" strike="noStrike" dirty="0">
                <a:solidFill>
                  <a:schemeClr val="tx1"/>
                </a:solidFill>
                <a:effectLst/>
                <a:latin typeface="Times New Roman" panose="02020603050405020304" pitchFamily="18" charset="0"/>
                <a:ea typeface="Times New Roman" panose="02020603050405020304" pitchFamily="18" charset="0"/>
              </a:rPr>
              <a:t>Бірінші реттік сигналдардың (күшейтілетін кіріс сигналдарын) көзі </a:t>
            </a:r>
            <a:r>
              <a:rPr lang="kk-KZ" sz="1800" u="none" strike="noStrike" dirty="0" err="1">
                <a:solidFill>
                  <a:schemeClr val="tx1"/>
                </a:solidFill>
                <a:effectLst/>
                <a:latin typeface="Times New Roman" panose="02020603050405020304" pitchFamily="18" charset="0"/>
                <a:ea typeface="Times New Roman" panose="02020603050405020304" pitchFamily="18" charset="0"/>
              </a:rPr>
              <a:t>датчик</a:t>
            </a:r>
            <a:r>
              <a:rPr lang="kk-KZ" sz="1800" u="none" strike="noStrike" dirty="0">
                <a:solidFill>
                  <a:schemeClr val="tx1"/>
                </a:solidFill>
                <a:effectLst/>
                <a:latin typeface="Times New Roman" panose="02020603050405020304" pitchFamily="18" charset="0"/>
                <a:ea typeface="Times New Roman" panose="02020603050405020304" pitchFamily="18" charset="0"/>
              </a:rPr>
              <a:t> деп аталады, олардың негізгі функциясы (қызметі) физикалық тегі әртүрлі өлшенетін параметрлерді электр сигналдарына айналдыру. </a:t>
            </a:r>
            <a:r>
              <a:rPr lang="kk-KZ" sz="1800" u="none" strike="noStrike" dirty="0" err="1">
                <a:solidFill>
                  <a:schemeClr val="tx1"/>
                </a:solidFill>
                <a:effectLst/>
                <a:latin typeface="Times New Roman" panose="02020603050405020304" pitchFamily="18" charset="0"/>
                <a:ea typeface="Times New Roman" panose="02020603050405020304" pitchFamily="18" charset="0"/>
              </a:rPr>
              <a:t>Датчиктердің</a:t>
            </a:r>
            <a:r>
              <a:rPr lang="kk-KZ" sz="1800" u="none" strike="noStrike" dirty="0">
                <a:solidFill>
                  <a:schemeClr val="tx1"/>
                </a:solidFill>
                <a:effectLst/>
                <a:latin typeface="Times New Roman" panose="02020603050405020304" pitchFamily="18" charset="0"/>
                <a:ea typeface="Times New Roman" panose="02020603050405020304" pitchFamily="18" charset="0"/>
              </a:rPr>
              <a:t> физикалық принциптері мен құрылымдары әр алуан, мысалы, индукциялық, </a:t>
            </a:r>
            <a:r>
              <a:rPr lang="kk-KZ" sz="1800" u="none" strike="noStrike" dirty="0" err="1">
                <a:solidFill>
                  <a:schemeClr val="tx1"/>
                </a:solidFill>
                <a:effectLst/>
                <a:latin typeface="Times New Roman" panose="02020603050405020304" pitchFamily="18" charset="0"/>
                <a:ea typeface="Times New Roman" panose="02020603050405020304" pitchFamily="18" charset="0"/>
              </a:rPr>
              <a:t>индуктивтік</a:t>
            </a:r>
            <a:r>
              <a:rPr lang="kk-KZ" sz="1800" u="none" strike="noStrike" dirty="0">
                <a:solidFill>
                  <a:schemeClr val="tx1"/>
                </a:solidFill>
                <a:effectLst/>
                <a:latin typeface="Times New Roman" panose="02020603050405020304" pitchFamily="18" charset="0"/>
                <a:ea typeface="Times New Roman" panose="02020603050405020304" pitchFamily="18" charset="0"/>
              </a:rPr>
              <a:t>, </a:t>
            </a:r>
            <a:r>
              <a:rPr lang="kk-KZ" sz="1800" u="none" strike="noStrike" dirty="0" err="1">
                <a:solidFill>
                  <a:schemeClr val="tx1"/>
                </a:solidFill>
                <a:effectLst/>
                <a:latin typeface="Times New Roman" panose="02020603050405020304" pitchFamily="18" charset="0"/>
                <a:ea typeface="Times New Roman" panose="02020603050405020304" pitchFamily="18" charset="0"/>
              </a:rPr>
              <a:t>резистивтік</a:t>
            </a:r>
            <a:r>
              <a:rPr lang="kk-KZ" sz="1800" u="none" strike="noStrike" dirty="0">
                <a:solidFill>
                  <a:schemeClr val="tx1"/>
                </a:solidFill>
                <a:effectLst/>
                <a:latin typeface="Times New Roman" panose="02020603050405020304" pitchFamily="18" charset="0"/>
                <a:ea typeface="Times New Roman" panose="02020603050405020304" pitchFamily="18" charset="0"/>
              </a:rPr>
              <a:t>, сиымдылық, </a:t>
            </a:r>
            <a:r>
              <a:rPr lang="kk-KZ" sz="1800" u="none" strike="noStrike" dirty="0" err="1">
                <a:solidFill>
                  <a:schemeClr val="tx1"/>
                </a:solidFill>
                <a:effectLst/>
                <a:latin typeface="Times New Roman" panose="02020603050405020304" pitchFamily="18" charset="0"/>
                <a:ea typeface="Times New Roman" panose="02020603050405020304" pitchFamily="18" charset="0"/>
              </a:rPr>
              <a:t>пьезоэлектрлік</a:t>
            </a:r>
            <a:r>
              <a:rPr lang="kk-KZ" sz="1800" u="none" strike="noStrike" dirty="0">
                <a:solidFill>
                  <a:schemeClr val="tx1"/>
                </a:solidFill>
                <a:effectLst/>
                <a:latin typeface="Times New Roman" panose="02020603050405020304" pitchFamily="18" charset="0"/>
                <a:ea typeface="Times New Roman" panose="02020603050405020304" pitchFamily="18" charset="0"/>
              </a:rPr>
              <a:t>, </a:t>
            </a:r>
            <a:r>
              <a:rPr lang="kk-KZ" sz="1800" u="none" strike="noStrike" dirty="0" err="1">
                <a:solidFill>
                  <a:schemeClr val="tx1"/>
                </a:solidFill>
                <a:effectLst/>
                <a:latin typeface="Times New Roman" panose="02020603050405020304" pitchFamily="18" charset="0"/>
                <a:ea typeface="Times New Roman" panose="02020603050405020304" pitchFamily="18" charset="0"/>
              </a:rPr>
              <a:t>магнитострикциялық</a:t>
            </a:r>
            <a:r>
              <a:rPr lang="kk-KZ" sz="1800" u="none" strike="noStrike" dirty="0">
                <a:solidFill>
                  <a:schemeClr val="tx1"/>
                </a:solidFill>
                <a:effectLst/>
                <a:latin typeface="Times New Roman" panose="02020603050405020304" pitchFamily="18" charset="0"/>
                <a:ea typeface="Times New Roman" panose="02020603050405020304" pitchFamily="18" charset="0"/>
              </a:rPr>
              <a:t>, фотоэлектрлік және т.б. [1].</a:t>
            </a:r>
            <a:endParaRPr lang="ru-KZ" sz="1800" u="sng" dirty="0">
              <a:solidFill>
                <a:schemeClr val="tx1"/>
              </a:solidFill>
              <a:effectLst/>
              <a:latin typeface="Times New Roman" panose="02020603050405020304" pitchFamily="18" charset="0"/>
              <a:ea typeface="Times New Roman" panose="02020603050405020304" pitchFamily="18" charset="0"/>
            </a:endParaRPr>
          </a:p>
          <a:p>
            <a:pPr algn="just"/>
            <a:endParaRPr lang="ru-RU" sz="2000" dirty="0">
              <a:solidFill>
                <a:schemeClr val="tx1"/>
              </a:solidFill>
              <a:latin typeface="Calibri" panose="020F0502020204030204" pitchFamily="34" charset="0"/>
              <a:cs typeface="Calibri" panose="020F0502020204030204" pitchFamily="34" charset="0"/>
            </a:endParaRPr>
          </a:p>
        </p:txBody>
      </p:sp>
      <p:sp>
        <p:nvSpPr>
          <p:cNvPr id="9" name="Заголовок 1"/>
          <p:cNvSpPr txBox="1">
            <a:spLocks/>
          </p:cNvSpPr>
          <p:nvPr/>
        </p:nvSpPr>
        <p:spPr>
          <a:xfrm>
            <a:off x="680128" y="384334"/>
            <a:ext cx="10831743" cy="67739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indent="431800" algn="ctr"/>
            <a:r>
              <a:rPr lang="kk-KZ" sz="1800" b="1" u="none" strike="noStrike" dirty="0">
                <a:solidFill>
                  <a:schemeClr val="accent5">
                    <a:lumMod val="50000"/>
                  </a:schemeClr>
                </a:solidFill>
                <a:effectLst/>
                <a:latin typeface="Calibri" panose="020F0502020204030204" pitchFamily="34" charset="0"/>
                <a:ea typeface="Times New Roman" panose="02020603050405020304" pitchFamily="18" charset="0"/>
                <a:cs typeface="Calibri" panose="020F0502020204030204" pitchFamily="34" charset="0"/>
              </a:rPr>
              <a:t>БИПОЛЯРЛЫ ТРАНЗИСТОРЛАР НЕГІЗІНДЕГІ АЗ ҚУАТТЫ ТӨМЕНГІ ЖИІЛІКТІ КҮШЕЙТКІШТЕРДІ ЕСЕПТЕУ</a:t>
            </a:r>
            <a:endParaRPr lang="ru-KZ" sz="1800" b="1" u="sng" dirty="0">
              <a:solidFill>
                <a:schemeClr val="accent5">
                  <a:lumMod val="50000"/>
                </a:schemeClr>
              </a:solidFill>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2</a:t>
            </a:r>
            <a:endParaRPr lang="ru-RU" dirty="0">
              <a:solidFill>
                <a:schemeClr val="bg1"/>
              </a:solidFill>
            </a:endParaRPr>
          </a:p>
        </p:txBody>
      </p:sp>
      <p:sp>
        <p:nvSpPr>
          <p:cNvPr id="3" name="Rectangle 2">
            <a:extLst>
              <a:ext uri="{FF2B5EF4-FFF2-40B4-BE49-F238E27FC236}">
                <a16:creationId xmlns:a16="http://schemas.microsoft.com/office/drawing/2014/main" id="{6FC0FACB-59D9-A6BF-5E91-58BE9078B3D1}"/>
              </a:ext>
            </a:extLst>
          </p:cNvPr>
          <p:cNvSpPr>
            <a:spLocks noChangeArrowheads="1"/>
          </p:cNvSpPr>
          <p:nvPr/>
        </p:nvSpPr>
        <p:spPr bwMode="auto">
          <a:xfrm>
            <a:off x="4098472" y="269054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KZ"/>
          </a:p>
        </p:txBody>
      </p:sp>
    </p:spTree>
    <p:extLst>
      <p:ext uri="{BB962C8B-B14F-4D97-AF65-F5344CB8AC3E}">
        <p14:creationId xmlns:p14="http://schemas.microsoft.com/office/powerpoint/2010/main" val="17941438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312871" y="297601"/>
            <a:ext cx="11566258" cy="2610754"/>
          </a:xfrm>
          <a:prstGeom prst="rect">
            <a:avLst/>
          </a:prstGeom>
          <a:gradFill flip="none" rotWithShape="1">
            <a:gsLst>
              <a:gs pos="70000">
                <a:schemeClr val="bg1"/>
              </a:gs>
              <a:gs pos="92000">
                <a:schemeClr val="accent1">
                  <a:lumMod val="45000"/>
                  <a:lumOff val="55000"/>
                </a:schemeClr>
              </a:gs>
              <a:gs pos="100000">
                <a:schemeClr val="accent1">
                  <a:lumMod val="30000"/>
                  <a:lumOff val="70000"/>
                </a:schemeClr>
              </a:gs>
            </a:gsLst>
            <a:lin ang="2700000" scaled="1"/>
            <a:tileRect/>
          </a:gra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31800" algn="just"/>
            <a:r>
              <a:rPr lang="kk-KZ" sz="1800" u="none" strike="noStrik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Күшейткіштердің техникалық сипаттамаларына мыналар жатады: сигналдың шығыс қуаты, шығыс кернеуі немесе тогы, күшейту коэффициенті, ПӘК-і, өткізу ені, тұрақтылық температурасы, </a:t>
            </a:r>
            <a:r>
              <a:rPr lang="kk-KZ" sz="1800" u="none" strike="noStrike"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бейсызықтық</a:t>
            </a:r>
            <a:r>
              <a:rPr lang="kk-KZ" sz="1800" u="none" strike="noStrik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қисаю коэффициенті, шулық көрсеткіштері, сезімталдығы, кіріс кедергісі және т.б. </a:t>
            </a:r>
          </a:p>
          <a:p>
            <a:pPr indent="431800" algn="just"/>
            <a:r>
              <a:rPr lang="kk-KZ" sz="1800" u="none" strike="noStrik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Күшейткіш тізбегінде реактив элементтер (сиымдылықтар, </a:t>
            </a:r>
            <a:r>
              <a:rPr lang="kk-KZ" sz="1800" u="none" strike="noStrike"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индуктивтіліктер</a:t>
            </a:r>
            <a:r>
              <a:rPr lang="kk-KZ" sz="1800" u="none" strike="noStrik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бар болса, сигналдың жиіліктік спектрінің біркелкі емес күшеюіне әкеп соғады, яғни жиілік және фаза бойынша қисаюлар пайда болады. Қисаю дәрежесі күшейткіштің жиіліктік сипаттамасымен анықталады, ол осы жиіліктегі күшейту коэффициентімен сипатталады. 28 суретте күшейткіштің шартты амплитудалық-жиіліктік сипаттамасы (АЖС) келтірілген.</a:t>
            </a:r>
            <a:endParaRPr lang="ru-KZ" sz="1800" u="sng"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p>
            <a:pPr indent="431800" algn="just"/>
            <a:endParaRPr lang="ru-KZ" sz="1800" u="sng"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32</a:t>
            </a:r>
            <a:endParaRPr lang="ru-RU" dirty="0">
              <a:solidFill>
                <a:schemeClr val="bg1"/>
              </a:solidFill>
            </a:endParaRPr>
          </a:p>
        </p:txBody>
      </p:sp>
      <p:sp>
        <p:nvSpPr>
          <p:cNvPr id="3" name="Rectangle 2">
            <a:extLst>
              <a:ext uri="{FF2B5EF4-FFF2-40B4-BE49-F238E27FC236}">
                <a16:creationId xmlns:a16="http://schemas.microsoft.com/office/drawing/2014/main" id="{FC316747-C8D6-60FE-7CD2-3492C640C9BD}"/>
              </a:ext>
            </a:extLst>
          </p:cNvPr>
          <p:cNvSpPr>
            <a:spLocks noChangeArrowheads="1"/>
          </p:cNvSpPr>
          <p:nvPr/>
        </p:nvSpPr>
        <p:spPr bwMode="auto">
          <a:xfrm>
            <a:off x="1676400" y="81824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KZ"/>
          </a:p>
        </p:txBody>
      </p:sp>
      <p:sp>
        <p:nvSpPr>
          <p:cNvPr id="4" name="Rectangle 4">
            <a:extLst>
              <a:ext uri="{FF2B5EF4-FFF2-40B4-BE49-F238E27FC236}">
                <a16:creationId xmlns:a16="http://schemas.microsoft.com/office/drawing/2014/main" id="{7659C2BE-7FB1-17FA-DE5D-CBFED296DC86}"/>
              </a:ext>
            </a:extLst>
          </p:cNvPr>
          <p:cNvSpPr>
            <a:spLocks noChangeArrowheads="1"/>
          </p:cNvSpPr>
          <p:nvPr/>
        </p:nvSpPr>
        <p:spPr bwMode="auto">
          <a:xfrm>
            <a:off x="1364160" y="818243"/>
            <a:ext cx="20164156"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KZ"/>
          </a:p>
        </p:txBody>
      </p:sp>
      <p:sp>
        <p:nvSpPr>
          <p:cNvPr id="6" name="TextBox 5">
            <a:extLst>
              <a:ext uri="{FF2B5EF4-FFF2-40B4-BE49-F238E27FC236}">
                <a16:creationId xmlns:a16="http://schemas.microsoft.com/office/drawing/2014/main" id="{7675DA35-7C4A-CF5A-F294-B894CB1FD6D2}"/>
              </a:ext>
            </a:extLst>
          </p:cNvPr>
          <p:cNvSpPr txBox="1"/>
          <p:nvPr/>
        </p:nvSpPr>
        <p:spPr>
          <a:xfrm>
            <a:off x="3268645" y="6191066"/>
            <a:ext cx="10765970" cy="369332"/>
          </a:xfrm>
          <a:prstGeom prst="rect">
            <a:avLst/>
          </a:prstGeom>
          <a:noFill/>
        </p:spPr>
        <p:txBody>
          <a:bodyPr wrap="square">
            <a:spAutoFit/>
          </a:bodyPr>
          <a:lstStyle/>
          <a:p>
            <a:r>
              <a:rPr lang="en-US" sz="1800" dirty="0">
                <a:effectLst/>
                <a:latin typeface="Calibri" panose="020F0502020204030204" pitchFamily="34" charset="0"/>
                <a:ea typeface="Times New Roman" panose="02020603050405020304" pitchFamily="18" charset="0"/>
                <a:cs typeface="Times New Roman" panose="02020603050405020304" pitchFamily="18" charset="0"/>
              </a:rPr>
              <a:t> </a:t>
            </a:r>
            <a:r>
              <a:rPr lang="ru-RU" dirty="0">
                <a:latin typeface="Calibri" panose="020F0502020204030204" pitchFamily="34" charset="0"/>
                <a:ea typeface="Times New Roman" panose="02020603050405020304" pitchFamily="18" charset="0"/>
                <a:cs typeface="Times New Roman" panose="02020603050405020304" pitchFamily="18" charset="0"/>
              </a:rPr>
              <a:t>1</a:t>
            </a: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 </a:t>
            </a:r>
            <a:r>
              <a:rPr lang="ru-RU" sz="1800" dirty="0" err="1">
                <a:effectLst/>
                <a:latin typeface="Calibri" panose="020F0502020204030204" pitchFamily="34" charset="0"/>
                <a:ea typeface="Times New Roman" panose="02020603050405020304" pitchFamily="18" charset="0"/>
                <a:cs typeface="Times New Roman" panose="02020603050405020304" pitchFamily="18" charset="0"/>
              </a:rPr>
              <a:t>сурет</a:t>
            </a:r>
            <a:r>
              <a:rPr lang="ru-RU" sz="1800" dirty="0">
                <a:effectLst/>
                <a:latin typeface="Calibri" panose="020F0502020204030204" pitchFamily="34" charset="0"/>
                <a:ea typeface="Times New Roman" panose="02020603050405020304" pitchFamily="18" charset="0"/>
                <a:cs typeface="Times New Roman" panose="02020603050405020304" pitchFamily="18" charset="0"/>
              </a:rPr>
              <a:t> - </a:t>
            </a:r>
            <a:r>
              <a:rPr lang="kk-KZ" sz="1800" dirty="0" err="1">
                <a:solidFill>
                  <a:srgbClr val="000000"/>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Транзситордың</a:t>
            </a:r>
            <a:r>
              <a:rPr lang="kk-KZ" sz="1800" dirty="0">
                <a:solidFill>
                  <a:srgbClr val="000000"/>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 амплитуда-жиіліктік және фазалық сипаттамасы	</a:t>
            </a:r>
            <a:r>
              <a:rPr lang="ru-KZ" dirty="0">
                <a:effectLst/>
              </a:rPr>
              <a:t> </a:t>
            </a:r>
            <a:endParaRPr lang="ru-KZ" dirty="0"/>
          </a:p>
        </p:txBody>
      </p:sp>
      <p:pic>
        <p:nvPicPr>
          <p:cNvPr id="8" name="Рисунок 7">
            <a:extLst>
              <a:ext uri="{FF2B5EF4-FFF2-40B4-BE49-F238E27FC236}">
                <a16:creationId xmlns:a16="http://schemas.microsoft.com/office/drawing/2014/main" id="{7B5C94F1-71F1-3045-2E93-5EB6C7A8BCE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60550" y="3438398"/>
            <a:ext cx="3397250" cy="2048001"/>
          </a:xfrm>
          <a:prstGeom prst="rect">
            <a:avLst/>
          </a:prstGeom>
          <a:noFill/>
          <a:ln>
            <a:noFill/>
          </a:ln>
        </p:spPr>
      </p:pic>
      <p:pic>
        <p:nvPicPr>
          <p:cNvPr id="9" name="Рисунок 8">
            <a:extLst>
              <a:ext uri="{FF2B5EF4-FFF2-40B4-BE49-F238E27FC236}">
                <a16:creationId xmlns:a16="http://schemas.microsoft.com/office/drawing/2014/main" id="{ED0EAE49-3F8D-843F-BFBA-24CC524CA93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953005" y="3735447"/>
            <a:ext cx="3397250" cy="1750952"/>
          </a:xfrm>
          <a:prstGeom prst="rect">
            <a:avLst/>
          </a:prstGeom>
          <a:noFill/>
          <a:ln>
            <a:noFill/>
          </a:ln>
        </p:spPr>
      </p:pic>
    </p:spTree>
    <p:extLst>
      <p:ext uri="{BB962C8B-B14F-4D97-AF65-F5344CB8AC3E}">
        <p14:creationId xmlns:p14="http://schemas.microsoft.com/office/powerpoint/2010/main" val="31371824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548249" y="448911"/>
            <a:ext cx="11566258" cy="930228"/>
          </a:xfrm>
          <a:prstGeom prst="rect">
            <a:avLst/>
          </a:prstGeom>
          <a:gradFill flip="none" rotWithShape="1">
            <a:gsLst>
              <a:gs pos="70000">
                <a:schemeClr val="bg1"/>
              </a:gs>
              <a:gs pos="92000">
                <a:schemeClr val="accent1">
                  <a:lumMod val="45000"/>
                  <a:lumOff val="55000"/>
                </a:schemeClr>
              </a:gs>
              <a:gs pos="100000">
                <a:schemeClr val="accent1">
                  <a:lumMod val="30000"/>
                  <a:lumOff val="70000"/>
                </a:schemeClr>
              </a:gs>
            </a:gsLst>
            <a:lin ang="2700000" scaled="1"/>
            <a:tileRect/>
          </a:gra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31800" algn="just">
              <a:lnSpc>
                <a:spcPct val="115000"/>
              </a:lnSpc>
              <a:spcAft>
                <a:spcPts val="1000"/>
              </a:spcAft>
            </a:pPr>
            <a:r>
              <a:rPr lang="kk-KZ" sz="1800" dirty="0">
                <a:solidFill>
                  <a:schemeClr val="tx1"/>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Күшейткіштің белгілі бір жиіліктегі жиіліктік қисаюы салыстырмалы күшеюмен немесе жиіліктік қисаю коэффициентімен анықталады:</a:t>
            </a:r>
            <a:endParaRPr lang="ru-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4</a:t>
            </a:r>
            <a:endParaRPr lang="ru-RU" dirty="0">
              <a:solidFill>
                <a:schemeClr val="bg1"/>
              </a:solidFill>
            </a:endParaRPr>
          </a:p>
        </p:txBody>
      </p:sp>
      <p:sp>
        <p:nvSpPr>
          <p:cNvPr id="3" name="Rectangle 2">
            <a:extLst>
              <a:ext uri="{FF2B5EF4-FFF2-40B4-BE49-F238E27FC236}">
                <a16:creationId xmlns:a16="http://schemas.microsoft.com/office/drawing/2014/main" id="{FC316747-C8D6-60FE-7CD2-3492C640C9BD}"/>
              </a:ext>
            </a:extLst>
          </p:cNvPr>
          <p:cNvSpPr>
            <a:spLocks noChangeArrowheads="1"/>
          </p:cNvSpPr>
          <p:nvPr/>
        </p:nvSpPr>
        <p:spPr bwMode="auto">
          <a:xfrm>
            <a:off x="1676400" y="81824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KZ"/>
          </a:p>
        </p:txBody>
      </p:sp>
      <p:sp>
        <p:nvSpPr>
          <p:cNvPr id="4" name="Rectangle 4">
            <a:extLst>
              <a:ext uri="{FF2B5EF4-FFF2-40B4-BE49-F238E27FC236}">
                <a16:creationId xmlns:a16="http://schemas.microsoft.com/office/drawing/2014/main" id="{7659C2BE-7FB1-17FA-DE5D-CBFED296DC86}"/>
              </a:ext>
            </a:extLst>
          </p:cNvPr>
          <p:cNvSpPr>
            <a:spLocks noChangeArrowheads="1"/>
          </p:cNvSpPr>
          <p:nvPr/>
        </p:nvSpPr>
        <p:spPr bwMode="auto">
          <a:xfrm>
            <a:off x="1364160" y="818243"/>
            <a:ext cx="20164156"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KZ"/>
          </a:p>
        </p:txBody>
      </p:sp>
      <p:pic>
        <p:nvPicPr>
          <p:cNvPr id="12" name="Рисунок 11">
            <a:extLst>
              <a:ext uri="{FF2B5EF4-FFF2-40B4-BE49-F238E27FC236}">
                <a16:creationId xmlns:a16="http://schemas.microsoft.com/office/drawing/2014/main" id="{4417F461-2B1F-4D51-A75E-925F57DE66E5}"/>
              </a:ext>
            </a:extLst>
          </p:cNvPr>
          <p:cNvPicPr>
            <a:picLocks noChangeAspect="1"/>
          </p:cNvPicPr>
          <p:nvPr/>
        </p:nvPicPr>
        <p:blipFill>
          <a:blip r:embed="rId3"/>
          <a:stretch>
            <a:fillRect/>
          </a:stretch>
        </p:blipFill>
        <p:spPr>
          <a:xfrm>
            <a:off x="548249" y="1748470"/>
            <a:ext cx="11589704" cy="4798382"/>
          </a:xfrm>
          <a:prstGeom prst="rect">
            <a:avLst/>
          </a:prstGeom>
        </p:spPr>
      </p:pic>
    </p:spTree>
    <p:extLst>
      <p:ext uri="{BB962C8B-B14F-4D97-AF65-F5344CB8AC3E}">
        <p14:creationId xmlns:p14="http://schemas.microsoft.com/office/powerpoint/2010/main" val="28856368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271636" y="311147"/>
            <a:ext cx="11566258" cy="2206664"/>
          </a:xfrm>
          <a:prstGeom prst="rect">
            <a:avLst/>
          </a:prstGeom>
          <a:gradFill flip="none" rotWithShape="1">
            <a:gsLst>
              <a:gs pos="70000">
                <a:schemeClr val="bg1"/>
              </a:gs>
              <a:gs pos="92000">
                <a:schemeClr val="accent1">
                  <a:lumMod val="45000"/>
                  <a:lumOff val="55000"/>
                </a:schemeClr>
              </a:gs>
              <a:gs pos="100000">
                <a:schemeClr val="accent1">
                  <a:lumMod val="30000"/>
                  <a:lumOff val="70000"/>
                </a:schemeClr>
              </a:gs>
            </a:gsLst>
            <a:lin ang="2700000" scaled="1"/>
            <a:tileRect/>
          </a:gra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31800" algn="just">
              <a:lnSpc>
                <a:spcPct val="115000"/>
              </a:lnSpc>
              <a:spcAft>
                <a:spcPts val="1000"/>
              </a:spcAft>
            </a:pPr>
            <a:r>
              <a:rPr lang="kk-KZ" sz="1800" dirty="0">
                <a:solidFill>
                  <a:schemeClr val="tx1"/>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Күшейткіштерде теріс кері байланыс (КБ) маңызды роль атқарады. Кері байланыс сигналын шығыстан алып, оны күшейткіштің кірісіне беру тәсілдеріне қарай кері байланысты төр түрге бөлуге болады </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[9]. КБ түрлерінің атауы екі сөзден тұрады: бірінші сөз кіріске сигналдың қалай берілетінін білдіреді, екіншісі – шығыстан қалай алынатынын анықтайды. КБ-тың түрлерін қарастырайық:</a:t>
            </a:r>
            <a:endParaRPr lang="ru-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5</a:t>
            </a:r>
            <a:endParaRPr lang="ru-RU" dirty="0">
              <a:solidFill>
                <a:schemeClr val="bg1"/>
              </a:solidFill>
            </a:endParaRPr>
          </a:p>
        </p:txBody>
      </p:sp>
      <p:sp>
        <p:nvSpPr>
          <p:cNvPr id="3" name="Rectangle 2">
            <a:extLst>
              <a:ext uri="{FF2B5EF4-FFF2-40B4-BE49-F238E27FC236}">
                <a16:creationId xmlns:a16="http://schemas.microsoft.com/office/drawing/2014/main" id="{FC316747-C8D6-60FE-7CD2-3492C640C9BD}"/>
              </a:ext>
            </a:extLst>
          </p:cNvPr>
          <p:cNvSpPr>
            <a:spLocks noChangeArrowheads="1"/>
          </p:cNvSpPr>
          <p:nvPr/>
        </p:nvSpPr>
        <p:spPr bwMode="auto">
          <a:xfrm>
            <a:off x="1676400" y="81824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KZ"/>
          </a:p>
        </p:txBody>
      </p:sp>
      <p:sp>
        <p:nvSpPr>
          <p:cNvPr id="4" name="Rectangle 4">
            <a:extLst>
              <a:ext uri="{FF2B5EF4-FFF2-40B4-BE49-F238E27FC236}">
                <a16:creationId xmlns:a16="http://schemas.microsoft.com/office/drawing/2014/main" id="{7659C2BE-7FB1-17FA-DE5D-CBFED296DC86}"/>
              </a:ext>
            </a:extLst>
          </p:cNvPr>
          <p:cNvSpPr>
            <a:spLocks noChangeArrowheads="1"/>
          </p:cNvSpPr>
          <p:nvPr/>
        </p:nvSpPr>
        <p:spPr bwMode="auto">
          <a:xfrm>
            <a:off x="1364160" y="818243"/>
            <a:ext cx="20164156"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KZ"/>
          </a:p>
        </p:txBody>
      </p:sp>
      <p:sp>
        <p:nvSpPr>
          <p:cNvPr id="6" name="TextBox 5">
            <a:extLst>
              <a:ext uri="{FF2B5EF4-FFF2-40B4-BE49-F238E27FC236}">
                <a16:creationId xmlns:a16="http://schemas.microsoft.com/office/drawing/2014/main" id="{7675DA35-7C4A-CF5A-F294-B894CB1FD6D2}"/>
              </a:ext>
            </a:extLst>
          </p:cNvPr>
          <p:cNvSpPr txBox="1"/>
          <p:nvPr/>
        </p:nvSpPr>
        <p:spPr>
          <a:xfrm>
            <a:off x="868338" y="6177521"/>
            <a:ext cx="3614240" cy="369332"/>
          </a:xfrm>
          <a:prstGeom prst="rect">
            <a:avLst/>
          </a:prstGeom>
          <a:noFill/>
        </p:spPr>
        <p:txBody>
          <a:bodyPr wrap="square">
            <a:spAutoFit/>
          </a:bodyPr>
          <a:lstStyle/>
          <a:p>
            <a:r>
              <a:rPr lang="en-US" sz="1800" dirty="0">
                <a:effectLst/>
                <a:latin typeface="Calibri" panose="020F0502020204030204" pitchFamily="34" charset="0"/>
                <a:ea typeface="Times New Roman" panose="02020603050405020304" pitchFamily="18" charset="0"/>
                <a:cs typeface="Calibri" panose="020F0502020204030204" pitchFamily="34" charset="0"/>
              </a:rPr>
              <a:t> </a:t>
            </a:r>
            <a:r>
              <a:rPr lang="ru-RU" dirty="0">
                <a:latin typeface="Calibri" panose="020F0502020204030204" pitchFamily="34" charset="0"/>
                <a:ea typeface="Times New Roman" panose="02020603050405020304" pitchFamily="18" charset="0"/>
                <a:cs typeface="Calibri" panose="020F0502020204030204" pitchFamily="34" charset="0"/>
              </a:rPr>
              <a:t>2</a:t>
            </a:r>
            <a:r>
              <a:rPr lang="en-US" sz="1800" dirty="0">
                <a:effectLst/>
                <a:latin typeface="Calibri" panose="020F0502020204030204" pitchFamily="34" charset="0"/>
                <a:ea typeface="Times New Roman" panose="02020603050405020304" pitchFamily="18" charset="0"/>
                <a:cs typeface="Calibri" panose="020F0502020204030204" pitchFamily="34" charset="0"/>
              </a:rPr>
              <a:t> </a:t>
            </a:r>
            <a:r>
              <a:rPr lang="ru-RU" sz="1800" dirty="0" err="1">
                <a:effectLst/>
                <a:latin typeface="Calibri" panose="020F0502020204030204" pitchFamily="34" charset="0"/>
                <a:ea typeface="Times New Roman" panose="02020603050405020304" pitchFamily="18" charset="0"/>
                <a:cs typeface="Calibri" panose="020F0502020204030204" pitchFamily="34" charset="0"/>
              </a:rPr>
              <a:t>сурет</a:t>
            </a:r>
            <a:r>
              <a:rPr lang="ru-RU" sz="1800" dirty="0">
                <a:effectLst/>
                <a:latin typeface="Calibri" panose="020F0502020204030204" pitchFamily="34" charset="0"/>
                <a:ea typeface="Times New Roman" panose="02020603050405020304" pitchFamily="18" charset="0"/>
                <a:cs typeface="Calibri" panose="020F0502020204030204" pitchFamily="34" charset="0"/>
              </a:rPr>
              <a:t> - </a:t>
            </a:r>
            <a:r>
              <a:rPr lang="kk-KZ" sz="1800" dirty="0">
                <a:effectLst/>
                <a:latin typeface="Calibri" panose="020F0502020204030204" pitchFamily="34" charset="0"/>
                <a:ea typeface="Times New Roman" panose="02020603050405020304" pitchFamily="18" charset="0"/>
                <a:cs typeface="Calibri" panose="020F0502020204030204" pitchFamily="34" charset="0"/>
              </a:rPr>
              <a:t>Тізбектей-параллель КБ</a:t>
            </a:r>
            <a:r>
              <a:rPr lang="ru-KZ" dirty="0">
                <a:effectLst/>
                <a:latin typeface="Calibri" panose="020F0502020204030204" pitchFamily="34" charset="0"/>
                <a:cs typeface="Calibri" panose="020F0502020204030204" pitchFamily="34" charset="0"/>
              </a:rPr>
              <a:t> </a:t>
            </a:r>
            <a:endParaRPr lang="ru-KZ" dirty="0">
              <a:latin typeface="Calibri" panose="020F0502020204030204" pitchFamily="34" charset="0"/>
              <a:cs typeface="Calibri" panose="020F0502020204030204" pitchFamily="34" charset="0"/>
            </a:endParaRPr>
          </a:p>
        </p:txBody>
      </p:sp>
      <p:pic>
        <p:nvPicPr>
          <p:cNvPr id="8" name="Рисунок 7">
            <a:extLst>
              <a:ext uri="{FF2B5EF4-FFF2-40B4-BE49-F238E27FC236}">
                <a16:creationId xmlns:a16="http://schemas.microsoft.com/office/drawing/2014/main" id="{4BFC6490-B091-C367-D672-7918D107D33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68338" y="3024906"/>
            <a:ext cx="4338662" cy="2715494"/>
          </a:xfrm>
          <a:prstGeom prst="rect">
            <a:avLst/>
          </a:prstGeom>
          <a:noFill/>
          <a:ln>
            <a:noFill/>
          </a:ln>
        </p:spPr>
      </p:pic>
      <p:pic>
        <p:nvPicPr>
          <p:cNvPr id="9" name="Рисунок 8">
            <a:extLst>
              <a:ext uri="{FF2B5EF4-FFF2-40B4-BE49-F238E27FC236}">
                <a16:creationId xmlns:a16="http://schemas.microsoft.com/office/drawing/2014/main" id="{AB43C58F-EDFA-52F7-1DFB-BEB4592EA44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289802" y="3175451"/>
            <a:ext cx="3657598" cy="2206664"/>
          </a:xfrm>
          <a:prstGeom prst="rect">
            <a:avLst/>
          </a:prstGeom>
          <a:noFill/>
          <a:ln>
            <a:noFill/>
          </a:ln>
        </p:spPr>
      </p:pic>
      <p:sp>
        <p:nvSpPr>
          <p:cNvPr id="10" name="TextBox 9">
            <a:extLst>
              <a:ext uri="{FF2B5EF4-FFF2-40B4-BE49-F238E27FC236}">
                <a16:creationId xmlns:a16="http://schemas.microsoft.com/office/drawing/2014/main" id="{62000918-8EEE-76CD-616C-8551E7E5A621}"/>
              </a:ext>
            </a:extLst>
          </p:cNvPr>
          <p:cNvSpPr txBox="1"/>
          <p:nvPr/>
        </p:nvSpPr>
        <p:spPr>
          <a:xfrm>
            <a:off x="7333160" y="6102742"/>
            <a:ext cx="3614240" cy="369332"/>
          </a:xfrm>
          <a:prstGeom prst="rect">
            <a:avLst/>
          </a:prstGeom>
          <a:noFill/>
        </p:spPr>
        <p:txBody>
          <a:bodyPr wrap="square">
            <a:spAutoFit/>
          </a:bodyPr>
          <a:lstStyle/>
          <a:p>
            <a:r>
              <a:rPr lang="en-US" sz="1800" dirty="0">
                <a:effectLst/>
                <a:latin typeface="Calibri" panose="020F0502020204030204" pitchFamily="34" charset="0"/>
                <a:ea typeface="Times New Roman" panose="02020603050405020304" pitchFamily="18" charset="0"/>
                <a:cs typeface="Calibri" panose="020F0502020204030204" pitchFamily="34" charset="0"/>
              </a:rPr>
              <a:t> </a:t>
            </a:r>
            <a:r>
              <a:rPr lang="ru-RU" sz="1800" dirty="0">
                <a:effectLst/>
                <a:latin typeface="Calibri" panose="020F0502020204030204" pitchFamily="34" charset="0"/>
                <a:ea typeface="Times New Roman" panose="02020603050405020304" pitchFamily="18" charset="0"/>
                <a:cs typeface="Calibri" panose="020F0502020204030204" pitchFamily="34" charset="0"/>
              </a:rPr>
              <a:t>3</a:t>
            </a:r>
            <a:r>
              <a:rPr lang="en-US" sz="1800" dirty="0">
                <a:effectLst/>
                <a:latin typeface="Calibri" panose="020F0502020204030204" pitchFamily="34" charset="0"/>
                <a:ea typeface="Times New Roman" panose="02020603050405020304" pitchFamily="18" charset="0"/>
                <a:cs typeface="Calibri" panose="020F0502020204030204" pitchFamily="34" charset="0"/>
              </a:rPr>
              <a:t> </a:t>
            </a:r>
            <a:r>
              <a:rPr lang="ru-RU" sz="1800" dirty="0" err="1">
                <a:effectLst/>
                <a:latin typeface="Calibri" panose="020F0502020204030204" pitchFamily="34" charset="0"/>
                <a:ea typeface="Times New Roman" panose="02020603050405020304" pitchFamily="18" charset="0"/>
                <a:cs typeface="Calibri" panose="020F0502020204030204" pitchFamily="34" charset="0"/>
              </a:rPr>
              <a:t>сурет</a:t>
            </a:r>
            <a:r>
              <a:rPr lang="ru-RU" sz="1800" dirty="0">
                <a:effectLst/>
                <a:latin typeface="Calibri" panose="020F0502020204030204" pitchFamily="34" charset="0"/>
                <a:ea typeface="Times New Roman" panose="02020603050405020304" pitchFamily="18" charset="0"/>
                <a:cs typeface="Calibri" panose="020F0502020204030204" pitchFamily="34" charset="0"/>
              </a:rPr>
              <a:t> - </a:t>
            </a:r>
            <a:r>
              <a:rPr lang="kk-KZ" sz="1800" dirty="0" err="1">
                <a:effectLst/>
                <a:latin typeface="Times New Roman" panose="02020603050405020304" pitchFamily="18" charset="0"/>
                <a:ea typeface="Times New Roman" panose="02020603050405020304" pitchFamily="18" charset="0"/>
              </a:rPr>
              <a:t>Параллеь</a:t>
            </a:r>
            <a:r>
              <a:rPr lang="kk-KZ" sz="1800" dirty="0">
                <a:effectLst/>
                <a:latin typeface="Times New Roman" panose="02020603050405020304" pitchFamily="18" charset="0"/>
                <a:ea typeface="Times New Roman" panose="02020603050405020304" pitchFamily="18" charset="0"/>
              </a:rPr>
              <a:t>-параллель КБ</a:t>
            </a:r>
            <a:r>
              <a:rPr lang="ru-KZ" dirty="0">
                <a:effectLst/>
              </a:rPr>
              <a:t> </a:t>
            </a:r>
            <a:endParaRPr lang="ru-KZ"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126646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271636" y="311147"/>
            <a:ext cx="11566258" cy="832063"/>
          </a:xfrm>
          <a:prstGeom prst="rect">
            <a:avLst/>
          </a:prstGeom>
          <a:gradFill flip="none" rotWithShape="1">
            <a:gsLst>
              <a:gs pos="70000">
                <a:schemeClr val="bg1"/>
              </a:gs>
              <a:gs pos="92000">
                <a:schemeClr val="accent1">
                  <a:lumMod val="45000"/>
                  <a:lumOff val="55000"/>
                </a:schemeClr>
              </a:gs>
              <a:gs pos="100000">
                <a:schemeClr val="accent1">
                  <a:lumMod val="30000"/>
                  <a:lumOff val="70000"/>
                </a:schemeClr>
              </a:gs>
            </a:gsLst>
            <a:lin ang="2700000" scaled="1"/>
            <a:tileRect/>
          </a:gra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31800" algn="just">
              <a:lnSpc>
                <a:spcPct val="115000"/>
              </a:lnSpc>
              <a:spcAft>
                <a:spcPts val="1000"/>
              </a:spcAft>
            </a:pP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Параллель КБ кезінде кіріс бойынша токтар қосылады.</a:t>
            </a:r>
            <a:r>
              <a:rPr lang="ru-KZ" dirty="0">
                <a:solidFill>
                  <a:schemeClr val="tx1"/>
                </a:solidFill>
                <a:effectLst/>
                <a:latin typeface="Calibri" panose="020F0502020204030204" pitchFamily="34" charset="0"/>
                <a:cs typeface="Calibri" panose="020F0502020204030204" pitchFamily="34" charset="0"/>
              </a:rPr>
              <a:t> </a:t>
            </a:r>
            <a:endParaRPr lang="ru-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5</a:t>
            </a:r>
            <a:endParaRPr lang="ru-RU" dirty="0">
              <a:solidFill>
                <a:schemeClr val="bg1"/>
              </a:solidFill>
            </a:endParaRPr>
          </a:p>
        </p:txBody>
      </p:sp>
      <p:sp>
        <p:nvSpPr>
          <p:cNvPr id="3" name="Rectangle 2">
            <a:extLst>
              <a:ext uri="{FF2B5EF4-FFF2-40B4-BE49-F238E27FC236}">
                <a16:creationId xmlns:a16="http://schemas.microsoft.com/office/drawing/2014/main" id="{FC316747-C8D6-60FE-7CD2-3492C640C9BD}"/>
              </a:ext>
            </a:extLst>
          </p:cNvPr>
          <p:cNvSpPr>
            <a:spLocks noChangeArrowheads="1"/>
          </p:cNvSpPr>
          <p:nvPr/>
        </p:nvSpPr>
        <p:spPr bwMode="auto">
          <a:xfrm>
            <a:off x="1676400" y="81824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KZ"/>
          </a:p>
        </p:txBody>
      </p:sp>
      <p:sp>
        <p:nvSpPr>
          <p:cNvPr id="4" name="Rectangle 4">
            <a:extLst>
              <a:ext uri="{FF2B5EF4-FFF2-40B4-BE49-F238E27FC236}">
                <a16:creationId xmlns:a16="http://schemas.microsoft.com/office/drawing/2014/main" id="{7659C2BE-7FB1-17FA-DE5D-CBFED296DC86}"/>
              </a:ext>
            </a:extLst>
          </p:cNvPr>
          <p:cNvSpPr>
            <a:spLocks noChangeArrowheads="1"/>
          </p:cNvSpPr>
          <p:nvPr/>
        </p:nvSpPr>
        <p:spPr bwMode="auto">
          <a:xfrm>
            <a:off x="1364160" y="818243"/>
            <a:ext cx="20164156"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KZ"/>
          </a:p>
        </p:txBody>
      </p:sp>
      <p:sp>
        <p:nvSpPr>
          <p:cNvPr id="6" name="TextBox 5">
            <a:extLst>
              <a:ext uri="{FF2B5EF4-FFF2-40B4-BE49-F238E27FC236}">
                <a16:creationId xmlns:a16="http://schemas.microsoft.com/office/drawing/2014/main" id="{7675DA35-7C4A-CF5A-F294-B894CB1FD6D2}"/>
              </a:ext>
            </a:extLst>
          </p:cNvPr>
          <p:cNvSpPr txBox="1"/>
          <p:nvPr/>
        </p:nvSpPr>
        <p:spPr>
          <a:xfrm>
            <a:off x="868338" y="6177521"/>
            <a:ext cx="3614240" cy="369332"/>
          </a:xfrm>
          <a:prstGeom prst="rect">
            <a:avLst/>
          </a:prstGeom>
          <a:noFill/>
        </p:spPr>
        <p:txBody>
          <a:bodyPr wrap="square">
            <a:spAutoFit/>
          </a:bodyPr>
          <a:lstStyle/>
          <a:p>
            <a:r>
              <a:rPr lang="en-US" sz="1800" dirty="0">
                <a:effectLst/>
                <a:latin typeface="Calibri" panose="020F0502020204030204" pitchFamily="34" charset="0"/>
                <a:ea typeface="Times New Roman" panose="02020603050405020304" pitchFamily="18" charset="0"/>
                <a:cs typeface="Calibri" panose="020F0502020204030204" pitchFamily="34" charset="0"/>
              </a:rPr>
              <a:t> </a:t>
            </a:r>
            <a:r>
              <a:rPr lang="ru-RU" sz="1800" dirty="0">
                <a:effectLst/>
                <a:latin typeface="Calibri" panose="020F0502020204030204" pitchFamily="34" charset="0"/>
                <a:ea typeface="Times New Roman" panose="02020603050405020304" pitchFamily="18" charset="0"/>
                <a:cs typeface="Calibri" panose="020F0502020204030204" pitchFamily="34" charset="0"/>
              </a:rPr>
              <a:t>4</a:t>
            </a:r>
            <a:r>
              <a:rPr lang="en-US" sz="1800" dirty="0">
                <a:effectLst/>
                <a:latin typeface="Calibri" panose="020F0502020204030204" pitchFamily="34" charset="0"/>
                <a:ea typeface="Times New Roman" panose="02020603050405020304" pitchFamily="18" charset="0"/>
                <a:cs typeface="Calibri" panose="020F0502020204030204" pitchFamily="34" charset="0"/>
              </a:rPr>
              <a:t> </a:t>
            </a:r>
            <a:r>
              <a:rPr lang="ru-RU" sz="1800" dirty="0" err="1">
                <a:effectLst/>
                <a:latin typeface="Calibri" panose="020F0502020204030204" pitchFamily="34" charset="0"/>
                <a:ea typeface="Times New Roman" panose="02020603050405020304" pitchFamily="18" charset="0"/>
                <a:cs typeface="Calibri" panose="020F0502020204030204" pitchFamily="34" charset="0"/>
              </a:rPr>
              <a:t>сурет</a:t>
            </a:r>
            <a:r>
              <a:rPr lang="ru-RU" sz="1800" dirty="0">
                <a:effectLst/>
                <a:latin typeface="Calibri" panose="020F0502020204030204" pitchFamily="34" charset="0"/>
                <a:ea typeface="Times New Roman" panose="02020603050405020304" pitchFamily="18" charset="0"/>
                <a:cs typeface="Calibri" panose="020F0502020204030204" pitchFamily="34" charset="0"/>
              </a:rPr>
              <a:t> - </a:t>
            </a:r>
            <a:r>
              <a:rPr lang="kk-KZ" sz="1800" dirty="0">
                <a:effectLst/>
                <a:latin typeface="Calibri" panose="020F0502020204030204" pitchFamily="34" charset="0"/>
                <a:ea typeface="Times New Roman" panose="02020603050405020304" pitchFamily="18" charset="0"/>
                <a:cs typeface="Times New Roman" panose="02020603050405020304" pitchFamily="18" charset="0"/>
              </a:rPr>
              <a:t>Параллель-тізбектей КБ</a:t>
            </a:r>
            <a:r>
              <a:rPr lang="ru-KZ" dirty="0">
                <a:effectLst/>
              </a:rPr>
              <a:t> </a:t>
            </a:r>
            <a:endParaRPr lang="ru-KZ" dirty="0">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62000918-8EEE-76CD-616C-8551E7E5A621}"/>
              </a:ext>
            </a:extLst>
          </p:cNvPr>
          <p:cNvSpPr txBox="1"/>
          <p:nvPr/>
        </p:nvSpPr>
        <p:spPr>
          <a:xfrm>
            <a:off x="7333160" y="6102742"/>
            <a:ext cx="3614240" cy="369332"/>
          </a:xfrm>
          <a:prstGeom prst="rect">
            <a:avLst/>
          </a:prstGeom>
          <a:noFill/>
        </p:spPr>
        <p:txBody>
          <a:bodyPr wrap="square">
            <a:spAutoFit/>
          </a:bodyPr>
          <a:lstStyle/>
          <a:p>
            <a:r>
              <a:rPr lang="en-US" sz="1800" dirty="0">
                <a:effectLst/>
                <a:latin typeface="Calibri" panose="020F0502020204030204" pitchFamily="34" charset="0"/>
                <a:ea typeface="Times New Roman" panose="02020603050405020304" pitchFamily="18" charset="0"/>
                <a:cs typeface="Calibri" panose="020F0502020204030204" pitchFamily="34" charset="0"/>
              </a:rPr>
              <a:t> </a:t>
            </a:r>
            <a:r>
              <a:rPr lang="ru-RU" dirty="0">
                <a:latin typeface="Calibri" panose="020F0502020204030204" pitchFamily="34" charset="0"/>
                <a:ea typeface="Times New Roman" panose="02020603050405020304" pitchFamily="18" charset="0"/>
                <a:cs typeface="Calibri" panose="020F0502020204030204" pitchFamily="34" charset="0"/>
              </a:rPr>
              <a:t>5</a:t>
            </a:r>
            <a:r>
              <a:rPr lang="en-US" sz="1800" dirty="0">
                <a:effectLst/>
                <a:latin typeface="Calibri" panose="020F0502020204030204" pitchFamily="34" charset="0"/>
                <a:ea typeface="Times New Roman" panose="02020603050405020304" pitchFamily="18" charset="0"/>
                <a:cs typeface="Calibri" panose="020F0502020204030204" pitchFamily="34" charset="0"/>
              </a:rPr>
              <a:t> </a:t>
            </a:r>
            <a:r>
              <a:rPr lang="ru-RU" sz="1800" dirty="0" err="1">
                <a:effectLst/>
                <a:latin typeface="Calibri" panose="020F0502020204030204" pitchFamily="34" charset="0"/>
                <a:ea typeface="Times New Roman" panose="02020603050405020304" pitchFamily="18" charset="0"/>
                <a:cs typeface="Calibri" panose="020F0502020204030204" pitchFamily="34" charset="0"/>
              </a:rPr>
              <a:t>сурет</a:t>
            </a:r>
            <a:r>
              <a:rPr lang="ru-RU" sz="1800" dirty="0">
                <a:effectLst/>
                <a:latin typeface="Calibri" panose="020F0502020204030204" pitchFamily="34" charset="0"/>
                <a:ea typeface="Times New Roman" panose="02020603050405020304" pitchFamily="18" charset="0"/>
                <a:cs typeface="Calibri" panose="020F0502020204030204" pitchFamily="34" charset="0"/>
              </a:rPr>
              <a:t> - </a:t>
            </a:r>
            <a:r>
              <a:rPr lang="kk-KZ" sz="1800" dirty="0">
                <a:effectLst/>
                <a:latin typeface="Calibri" panose="020F0502020204030204" pitchFamily="34" charset="0"/>
                <a:ea typeface="Times New Roman" panose="02020603050405020304" pitchFamily="18" charset="0"/>
                <a:cs typeface="Times New Roman" panose="02020603050405020304" pitchFamily="18" charset="0"/>
              </a:rPr>
              <a:t>Тізбектей-тізбектей КБ</a:t>
            </a:r>
            <a:r>
              <a:rPr lang="ru-KZ" dirty="0">
                <a:effectLst/>
              </a:rPr>
              <a:t> </a:t>
            </a:r>
            <a:endParaRPr lang="ru-KZ" dirty="0">
              <a:latin typeface="Calibri" panose="020F0502020204030204" pitchFamily="34" charset="0"/>
              <a:cs typeface="Calibri" panose="020F0502020204030204" pitchFamily="34" charset="0"/>
            </a:endParaRPr>
          </a:p>
        </p:txBody>
      </p:sp>
      <p:pic>
        <p:nvPicPr>
          <p:cNvPr id="5" name="Рисунок 4">
            <a:extLst>
              <a:ext uri="{FF2B5EF4-FFF2-40B4-BE49-F238E27FC236}">
                <a16:creationId xmlns:a16="http://schemas.microsoft.com/office/drawing/2014/main" id="{650EECB4-D491-202A-787B-ACBBD2F8C40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64160" y="1862798"/>
            <a:ext cx="4350840" cy="3014001"/>
          </a:xfrm>
          <a:prstGeom prst="rect">
            <a:avLst/>
          </a:prstGeom>
          <a:noFill/>
          <a:ln>
            <a:noFill/>
          </a:ln>
        </p:spPr>
      </p:pic>
      <p:pic>
        <p:nvPicPr>
          <p:cNvPr id="11" name="Рисунок 10">
            <a:extLst>
              <a:ext uri="{FF2B5EF4-FFF2-40B4-BE49-F238E27FC236}">
                <a16:creationId xmlns:a16="http://schemas.microsoft.com/office/drawing/2014/main" id="{41173EC7-8911-16EE-4D74-F04B9CCEFE0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333160" y="2163297"/>
            <a:ext cx="3073400" cy="2713501"/>
          </a:xfrm>
          <a:prstGeom prst="rect">
            <a:avLst/>
          </a:prstGeom>
          <a:noFill/>
          <a:ln>
            <a:noFill/>
          </a:ln>
        </p:spPr>
      </p:pic>
    </p:spTree>
    <p:extLst>
      <p:ext uri="{BB962C8B-B14F-4D97-AF65-F5344CB8AC3E}">
        <p14:creationId xmlns:p14="http://schemas.microsoft.com/office/powerpoint/2010/main" val="12667016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432486" y="818240"/>
            <a:ext cx="11566258" cy="5728613"/>
          </a:xfrm>
          <a:prstGeom prst="rect">
            <a:avLst/>
          </a:prstGeom>
          <a:gradFill flip="none" rotWithShape="1">
            <a:gsLst>
              <a:gs pos="70000">
                <a:schemeClr val="bg1"/>
              </a:gs>
              <a:gs pos="92000">
                <a:schemeClr val="accent1">
                  <a:lumMod val="45000"/>
                  <a:lumOff val="55000"/>
                </a:schemeClr>
              </a:gs>
              <a:gs pos="100000">
                <a:schemeClr val="accent1">
                  <a:lumMod val="30000"/>
                  <a:lumOff val="70000"/>
                </a:schemeClr>
              </a:gs>
            </a:gsLst>
            <a:lin ang="2700000" scaled="1"/>
            <a:tileRect/>
          </a:gra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31800" algn="just">
              <a:lnSpc>
                <a:spcPct val="115000"/>
              </a:lnSpc>
              <a:spcAft>
                <a:spcPts val="1000"/>
              </a:spcAft>
            </a:pPr>
            <a:endParaRPr lang="ru-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2" name="Прямоугольник 1"/>
          <p:cNvSpPr/>
          <p:nvPr/>
        </p:nvSpPr>
        <p:spPr>
          <a:xfrm>
            <a:off x="11509188" y="6546852"/>
            <a:ext cx="682812" cy="48893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7</a:t>
            </a:r>
            <a:endParaRPr lang="ru-RU" dirty="0">
              <a:solidFill>
                <a:schemeClr val="bg1"/>
              </a:solidFill>
            </a:endParaRPr>
          </a:p>
        </p:txBody>
      </p:sp>
      <p:sp>
        <p:nvSpPr>
          <p:cNvPr id="3" name="Rectangle 2">
            <a:extLst>
              <a:ext uri="{FF2B5EF4-FFF2-40B4-BE49-F238E27FC236}">
                <a16:creationId xmlns:a16="http://schemas.microsoft.com/office/drawing/2014/main" id="{FC316747-C8D6-60FE-7CD2-3492C640C9BD}"/>
              </a:ext>
            </a:extLst>
          </p:cNvPr>
          <p:cNvSpPr>
            <a:spLocks noChangeArrowheads="1"/>
          </p:cNvSpPr>
          <p:nvPr/>
        </p:nvSpPr>
        <p:spPr bwMode="auto">
          <a:xfrm>
            <a:off x="1676400" y="81824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KZ"/>
          </a:p>
        </p:txBody>
      </p:sp>
      <p:sp>
        <p:nvSpPr>
          <p:cNvPr id="4" name="Rectangle 4">
            <a:extLst>
              <a:ext uri="{FF2B5EF4-FFF2-40B4-BE49-F238E27FC236}">
                <a16:creationId xmlns:a16="http://schemas.microsoft.com/office/drawing/2014/main" id="{7659C2BE-7FB1-17FA-DE5D-CBFED296DC86}"/>
              </a:ext>
            </a:extLst>
          </p:cNvPr>
          <p:cNvSpPr>
            <a:spLocks noChangeArrowheads="1"/>
          </p:cNvSpPr>
          <p:nvPr/>
        </p:nvSpPr>
        <p:spPr bwMode="auto">
          <a:xfrm>
            <a:off x="1364160" y="818243"/>
            <a:ext cx="20164156"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KZ"/>
          </a:p>
        </p:txBody>
      </p:sp>
      <p:pic>
        <p:nvPicPr>
          <p:cNvPr id="22" name="Рисунок 21">
            <a:extLst>
              <a:ext uri="{FF2B5EF4-FFF2-40B4-BE49-F238E27FC236}">
                <a16:creationId xmlns:a16="http://schemas.microsoft.com/office/drawing/2014/main" id="{7ECB4D67-F3D0-C0F8-A1C4-48F125CC15A1}"/>
              </a:ext>
            </a:extLst>
          </p:cNvPr>
          <p:cNvPicPr>
            <a:picLocks noChangeAspect="1"/>
          </p:cNvPicPr>
          <p:nvPr/>
        </p:nvPicPr>
        <p:blipFill>
          <a:blip r:embed="rId3"/>
          <a:stretch>
            <a:fillRect/>
          </a:stretch>
        </p:blipFill>
        <p:spPr>
          <a:xfrm>
            <a:off x="838200" y="1320805"/>
            <a:ext cx="10645588" cy="4902191"/>
          </a:xfrm>
          <a:prstGeom prst="rect">
            <a:avLst/>
          </a:prstGeom>
        </p:spPr>
      </p:pic>
    </p:spTree>
    <p:extLst>
      <p:ext uri="{BB962C8B-B14F-4D97-AF65-F5344CB8AC3E}">
        <p14:creationId xmlns:p14="http://schemas.microsoft.com/office/powerpoint/2010/main" val="611214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Прямоугольник 13"/>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a:off x="3619098" y="459281"/>
            <a:ext cx="4764831" cy="489236"/>
          </a:xfrm>
          <a:prstGeom prst="rect">
            <a:avLst/>
          </a:prstGeom>
        </p:spPr>
        <p:txBody>
          <a:bodyPr wrap="none">
            <a:spAutoFit/>
          </a:bodyPr>
          <a:lstStyle/>
          <a:p>
            <a:pPr lvl="0" algn="ctr">
              <a:lnSpc>
                <a:spcPts val="3000"/>
              </a:lnSpc>
            </a:pPr>
            <a:r>
              <a:rPr lang="ru-RU" altLang="ru-RU" sz="3200" b="1" dirty="0" err="1">
                <a:solidFill>
                  <a:schemeClr val="accent5">
                    <a:lumMod val="50000"/>
                  </a:schemeClr>
                </a:solidFill>
                <a:latin typeface="Calibri" panose="020F0502020204030204"/>
              </a:rPr>
              <a:t>Қолданылған</a:t>
            </a:r>
            <a:r>
              <a:rPr lang="ru-RU" altLang="ru-RU" sz="3200" b="1" dirty="0">
                <a:solidFill>
                  <a:schemeClr val="accent5">
                    <a:lumMod val="50000"/>
                  </a:schemeClr>
                </a:solidFill>
                <a:latin typeface="Calibri" panose="020F0502020204030204"/>
              </a:rPr>
              <a:t> </a:t>
            </a:r>
            <a:r>
              <a:rPr lang="ru-RU" altLang="ru-RU" sz="3200" b="1" dirty="0" err="1">
                <a:solidFill>
                  <a:schemeClr val="accent5">
                    <a:lumMod val="50000"/>
                  </a:schemeClr>
                </a:solidFill>
                <a:latin typeface="Calibri" panose="020F0502020204030204"/>
              </a:rPr>
              <a:t>әдебиеттер</a:t>
            </a:r>
            <a:endParaRPr lang="ru-RU" altLang="ru-RU" sz="3200" b="1" dirty="0">
              <a:solidFill>
                <a:schemeClr val="accent5">
                  <a:lumMod val="50000"/>
                </a:schemeClr>
              </a:solidFill>
              <a:latin typeface="Calibri" panose="020F0502020204030204"/>
            </a:endParaRPr>
          </a:p>
        </p:txBody>
      </p:sp>
      <p:sp>
        <p:nvSpPr>
          <p:cNvPr id="6" name="Номер слайда 5">
            <a:extLst>
              <a:ext uri="{FF2B5EF4-FFF2-40B4-BE49-F238E27FC236}">
                <a16:creationId xmlns:a16="http://schemas.microsoft.com/office/drawing/2014/main" id="{70202D98-AA1E-41BB-B94E-180311759C13}"/>
              </a:ext>
            </a:extLst>
          </p:cNvPr>
          <p:cNvSpPr txBox="1">
            <a:spLocks/>
          </p:cNvSpPr>
          <p:nvPr/>
        </p:nvSpPr>
        <p:spPr>
          <a:xfrm>
            <a:off x="11672047" y="6546852"/>
            <a:ext cx="465906" cy="311147"/>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kk-KZ" dirty="0">
                <a:solidFill>
                  <a:schemeClr val="bg1"/>
                </a:solidFill>
              </a:rPr>
              <a:t>8</a:t>
            </a:r>
            <a:endParaRPr lang="ru-RU" dirty="0">
              <a:solidFill>
                <a:schemeClr val="bg1"/>
              </a:solidFill>
            </a:endParaRPr>
          </a:p>
        </p:txBody>
      </p:sp>
      <p:sp>
        <p:nvSpPr>
          <p:cNvPr id="8" name="Прямоугольник 7"/>
          <p:cNvSpPr/>
          <p:nvPr/>
        </p:nvSpPr>
        <p:spPr>
          <a:xfrm>
            <a:off x="330982" y="1568469"/>
            <a:ext cx="11341065" cy="3072701"/>
          </a:xfrm>
          <a:prstGeom prst="rect">
            <a:avLst/>
          </a:prstGeom>
          <a:noFill/>
        </p:spPr>
        <p:txBody>
          <a:bodyPr wrap="square">
            <a:spAutoFit/>
          </a:bodyPr>
          <a:lstStyle/>
          <a:p>
            <a:pPr marL="179705" indent="450215" algn="just">
              <a:spcAft>
                <a:spcPts val="600"/>
              </a:spcAft>
            </a:pPr>
            <a:r>
              <a:rPr lang="ru-RU" sz="1600" dirty="0">
                <a:latin typeface="Calibri" panose="020F0502020204030204" pitchFamily="34" charset="0"/>
                <a:cs typeface="Calibri" panose="020F0502020204030204" pitchFamily="34" charset="0"/>
              </a:rPr>
              <a:t>1 </a:t>
            </a:r>
            <a:r>
              <a:rPr lang="ru-RU" sz="1600" dirty="0" err="1">
                <a:latin typeface="Calibri" panose="020F0502020204030204" pitchFamily="34" charset="0"/>
                <a:cs typeface="Calibri" panose="020F0502020204030204" pitchFamily="34" charset="0"/>
              </a:rPr>
              <a:t>Агаханян</a:t>
            </a:r>
            <a:r>
              <a:rPr lang="ru-RU" sz="1600" dirty="0">
                <a:latin typeface="Calibri" panose="020F0502020204030204" pitchFamily="34" charset="0"/>
                <a:cs typeface="Calibri" panose="020F0502020204030204" pitchFamily="34" charset="0"/>
              </a:rPr>
              <a:t> Т.М. Интегральные микросхемы: Учеб. пособие для вузов. – М.: Энергоатомиздат, 2015. – 464с., ил.</a:t>
            </a:r>
            <a:endParaRPr lang="ru-KZ" sz="1600" dirty="0">
              <a:latin typeface="Calibri" panose="020F0502020204030204" pitchFamily="34" charset="0"/>
              <a:cs typeface="Calibri" panose="020F0502020204030204" pitchFamily="34" charset="0"/>
            </a:endParaRPr>
          </a:p>
          <a:p>
            <a:pPr indent="450215" algn="just"/>
            <a:r>
              <a:rPr lang="ru-RU" sz="1600" dirty="0">
                <a:latin typeface="Calibri" panose="020F0502020204030204" pitchFamily="34" charset="0"/>
                <a:cs typeface="Calibri" panose="020F0502020204030204" pitchFamily="34" charset="0"/>
              </a:rPr>
              <a:t>    2  </a:t>
            </a:r>
            <a:r>
              <a:rPr lang="ru-MD" sz="1600" dirty="0">
                <a:latin typeface="Calibri" panose="020F0502020204030204" pitchFamily="34" charset="0"/>
                <a:cs typeface="Calibri" panose="020F0502020204030204" pitchFamily="34" charset="0"/>
              </a:rPr>
              <a:t>Аринова Н.В.  Основы </a:t>
            </a:r>
            <a:r>
              <a:rPr lang="ru-RU" sz="1600" dirty="0">
                <a:latin typeface="Calibri" panose="020F0502020204030204" pitchFamily="34" charset="0"/>
                <a:cs typeface="Calibri" panose="020F0502020204030204" pitchFamily="34" charset="0"/>
              </a:rPr>
              <a:t>электроники</a:t>
            </a:r>
            <a:r>
              <a:rPr lang="ru-MD" sz="1600" dirty="0">
                <a:latin typeface="Calibri" panose="020F0502020204030204" pitchFamily="34" charset="0"/>
                <a:cs typeface="Calibri" panose="020F0502020204030204" pitchFamily="34" charset="0"/>
              </a:rPr>
              <a:t>:</a:t>
            </a:r>
            <a:r>
              <a:rPr lang="ru-RU" sz="1600" dirty="0">
                <a:latin typeface="Calibri" panose="020F0502020204030204" pitchFamily="34" charset="0"/>
                <a:cs typeface="Calibri" panose="020F0502020204030204" pitchFamily="34" charset="0"/>
              </a:rPr>
              <a:t> Рабочая программа</a:t>
            </a:r>
            <a:r>
              <a:rPr lang="ru-MD" sz="1600" dirty="0">
                <a:latin typeface="Calibri" panose="020F0502020204030204" pitchFamily="34" charset="0"/>
                <a:cs typeface="Calibri" panose="020F0502020204030204" pitchFamily="34" charset="0"/>
              </a:rPr>
              <a:t>, задания и ме­тодические</a:t>
            </a:r>
            <a:r>
              <a:rPr lang="ru-RU" sz="1600" dirty="0">
                <a:latin typeface="Calibri" panose="020F0502020204030204" pitchFamily="34" charset="0"/>
                <a:cs typeface="Calibri" panose="020F0502020204030204" pitchFamily="34" charset="0"/>
              </a:rPr>
              <a:t> указания</a:t>
            </a:r>
            <a:r>
              <a:rPr lang="ru-MD" sz="1600" dirty="0">
                <a:latin typeface="Calibri" panose="020F0502020204030204" pitchFamily="34" charset="0"/>
                <a:cs typeface="Calibri" panose="020F0502020204030204" pitchFamily="34" charset="0"/>
              </a:rPr>
              <a:t> к контрольным работам для студентов специальности 050716</a:t>
            </a:r>
            <a:r>
              <a:rPr lang="ru-RU" sz="1600" dirty="0">
                <a:latin typeface="Calibri" panose="020F0502020204030204" pitchFamily="34" charset="0"/>
                <a:cs typeface="Calibri" panose="020F0502020204030204" pitchFamily="34" charset="0"/>
              </a:rPr>
              <a:t> «Приборостроение» </a:t>
            </a:r>
            <a:r>
              <a:rPr lang="ru-MD" sz="1600" dirty="0">
                <a:latin typeface="Calibri" panose="020F0502020204030204" pitchFamily="34" charset="0"/>
                <a:cs typeface="Calibri" panose="020F0502020204030204" pitchFamily="34" charset="0"/>
              </a:rPr>
              <a:t>заочной формы обучения. ВКГТУ. </a:t>
            </a:r>
            <a:r>
              <a:rPr lang="ru-RU" sz="1600" dirty="0">
                <a:latin typeface="Calibri" panose="020F0502020204030204" pitchFamily="34" charset="0"/>
                <a:cs typeface="Calibri" panose="020F0502020204030204" pitchFamily="34" charset="0"/>
              </a:rPr>
              <a:t>- Усть-Каменогорск, 2014. –  </a:t>
            </a:r>
            <a:r>
              <a:rPr lang="ru-MD" sz="1600" dirty="0">
                <a:latin typeface="Calibri" panose="020F0502020204030204" pitchFamily="34" charset="0"/>
                <a:cs typeface="Calibri" panose="020F0502020204030204" pitchFamily="34" charset="0"/>
              </a:rPr>
              <a:t>5</a:t>
            </a:r>
            <a:r>
              <a:rPr lang="ru-RU" sz="1600" dirty="0">
                <a:latin typeface="Calibri" panose="020F0502020204030204" pitchFamily="34" charset="0"/>
                <a:cs typeface="Calibri" panose="020F0502020204030204" pitchFamily="34" charset="0"/>
              </a:rPr>
              <a:t>1с. </a:t>
            </a:r>
            <a:endParaRPr lang="ru-KZ" sz="1600" dirty="0">
              <a:latin typeface="Calibri" panose="020F0502020204030204" pitchFamily="34" charset="0"/>
              <a:cs typeface="Calibri" panose="020F0502020204030204" pitchFamily="34" charset="0"/>
            </a:endParaRPr>
          </a:p>
          <a:p>
            <a:pPr indent="450215" algn="just">
              <a:lnSpc>
                <a:spcPct val="115000"/>
              </a:lnSpc>
              <a:spcAft>
                <a:spcPts val="1000"/>
              </a:spcAft>
            </a:pPr>
            <a:r>
              <a:rPr lang="ru-RU" sz="1600" dirty="0">
                <a:latin typeface="Calibri" panose="020F0502020204030204" pitchFamily="34" charset="0"/>
                <a:cs typeface="Calibri" panose="020F0502020204030204" pitchFamily="34" charset="0"/>
              </a:rPr>
              <a:t>   3 Бочаров Л.Н. и др. Расчет электронных устройств на транзисторах / Бочаров Л.Н., </a:t>
            </a:r>
            <a:r>
              <a:rPr lang="ru-RU" sz="1600" dirty="0" err="1">
                <a:latin typeface="Calibri" panose="020F0502020204030204" pitchFamily="34" charset="0"/>
                <a:cs typeface="Calibri" panose="020F0502020204030204" pitchFamily="34" charset="0"/>
              </a:rPr>
              <a:t>Жебряков</a:t>
            </a:r>
            <a:r>
              <a:rPr lang="ru-RU" sz="1600" dirty="0">
                <a:latin typeface="Calibri" panose="020F0502020204030204" pitchFamily="34" charset="0"/>
                <a:cs typeface="Calibri" panose="020F0502020204030204" pitchFamily="34" charset="0"/>
              </a:rPr>
              <a:t> С.К., Колесников И.Ф. – М.: Энергия, 2012. – 208с., ил. – (Массовая </a:t>
            </a:r>
            <a:r>
              <a:rPr lang="ru-RU" sz="1600" dirty="0" err="1">
                <a:latin typeface="Calibri" panose="020F0502020204030204" pitchFamily="34" charset="0"/>
                <a:cs typeface="Calibri" panose="020F0502020204030204" pitchFamily="34" charset="0"/>
              </a:rPr>
              <a:t>радиобиблиотека</a:t>
            </a:r>
            <a:r>
              <a:rPr lang="ru-RU" sz="1600" dirty="0">
                <a:latin typeface="Calibri" panose="020F0502020204030204" pitchFamily="34" charset="0"/>
                <a:cs typeface="Calibri" panose="020F0502020204030204" pitchFamily="34" charset="0"/>
              </a:rPr>
              <a:t>; </a:t>
            </a:r>
            <a:r>
              <a:rPr lang="ru-RU" sz="1600" dirty="0" err="1">
                <a:latin typeface="Calibri" panose="020F0502020204030204" pitchFamily="34" charset="0"/>
                <a:cs typeface="Calibri" panose="020F0502020204030204" pitchFamily="34" charset="0"/>
              </a:rPr>
              <a:t>Вып</a:t>
            </a:r>
            <a:r>
              <a:rPr lang="ru-RU" sz="1600" dirty="0">
                <a:latin typeface="Calibri" panose="020F0502020204030204" pitchFamily="34" charset="0"/>
                <a:cs typeface="Calibri" panose="020F0502020204030204" pitchFamily="34" charset="0"/>
              </a:rPr>
              <a:t>. 963).</a:t>
            </a:r>
            <a:endParaRPr lang="ru-KZ" sz="1600" dirty="0">
              <a:latin typeface="Calibri" panose="020F0502020204030204" pitchFamily="34" charset="0"/>
              <a:cs typeface="Calibri" panose="020F0502020204030204" pitchFamily="34" charset="0"/>
            </a:endParaRPr>
          </a:p>
          <a:p>
            <a:pPr indent="450215" algn="just">
              <a:lnSpc>
                <a:spcPct val="115000"/>
              </a:lnSpc>
              <a:spcAft>
                <a:spcPts val="1000"/>
              </a:spcAft>
            </a:pPr>
            <a:r>
              <a:rPr lang="ru-RU" sz="1600" dirty="0">
                <a:latin typeface="Calibri" panose="020F0502020204030204" pitchFamily="34" charset="0"/>
                <a:cs typeface="Calibri" panose="020F0502020204030204" pitchFamily="34" charset="0"/>
              </a:rPr>
              <a:t> 4 Забродин Ю.С. Промышленная электроника: Учебник для вузов. – М.: </a:t>
            </a:r>
            <a:r>
              <a:rPr lang="ru-RU" sz="1600" dirty="0" err="1">
                <a:latin typeface="Calibri" panose="020F0502020204030204" pitchFamily="34" charset="0"/>
                <a:cs typeface="Calibri" panose="020F0502020204030204" pitchFamily="34" charset="0"/>
              </a:rPr>
              <a:t>Высш</a:t>
            </a:r>
            <a:r>
              <a:rPr lang="ru-RU" sz="1600" dirty="0">
                <a:latin typeface="Calibri" panose="020F0502020204030204" pitchFamily="34" charset="0"/>
                <a:cs typeface="Calibri" panose="020F0502020204030204" pitchFamily="34" charset="0"/>
              </a:rPr>
              <a:t>. Школа, 2011. – 496 с., ил.</a:t>
            </a:r>
            <a:endParaRPr lang="ru-KZ" sz="1600" dirty="0">
              <a:latin typeface="Calibri" panose="020F0502020204030204" pitchFamily="34" charset="0"/>
              <a:cs typeface="Calibri" panose="020F0502020204030204" pitchFamily="34" charset="0"/>
            </a:endParaRPr>
          </a:p>
          <a:p>
            <a:pPr indent="450215" algn="just">
              <a:lnSpc>
                <a:spcPct val="115000"/>
              </a:lnSpc>
              <a:spcAft>
                <a:spcPts val="1000"/>
              </a:spcAft>
            </a:pPr>
            <a:r>
              <a:rPr lang="ru-RU" sz="1600" dirty="0">
                <a:latin typeface="Calibri" panose="020F0502020204030204" pitchFamily="34" charset="0"/>
                <a:cs typeface="Calibri" panose="020F0502020204030204" pitchFamily="34" charset="0"/>
              </a:rPr>
              <a:t> 5 Герасимов В.Г., Князев О.М. и др. Основы промышленной электроники. – М.: Высшая школа, 2000.</a:t>
            </a:r>
            <a:endParaRPr lang="ru-KZ" sz="1600" dirty="0">
              <a:latin typeface="Calibri" panose="020F0502020204030204" pitchFamily="34" charset="0"/>
              <a:cs typeface="Calibri" panose="020F0502020204030204" pitchFamily="34" charset="0"/>
            </a:endParaRPr>
          </a:p>
          <a:p>
            <a:pPr>
              <a:lnSpc>
                <a:spcPct val="115000"/>
              </a:lnSpc>
              <a:spcAft>
                <a:spcPts val="1000"/>
              </a:spcAft>
            </a:pPr>
            <a:r>
              <a:rPr lang="ru-RU" sz="1600" dirty="0">
                <a:latin typeface="Calibri" panose="020F0502020204030204" pitchFamily="34" charset="0"/>
                <a:cs typeface="Calibri" panose="020F0502020204030204" pitchFamily="34" charset="0"/>
              </a:rPr>
              <a:t> </a:t>
            </a:r>
            <a:endParaRPr lang="ru-KZ" sz="1600" dirty="0">
              <a:latin typeface="Calibri" panose="020F0502020204030204" pitchFamily="34" charset="0"/>
              <a:cs typeface="Calibri" panose="020F0502020204030204" pitchFamily="34" charset="0"/>
            </a:endParaRPr>
          </a:p>
          <a:p>
            <a:pPr marL="0" marR="0" lvl="0" indent="0" algn="just" defTabSz="914400" eaLnBrk="1" fontAlgn="auto" latinLnBrk="0" hangingPunct="1">
              <a:lnSpc>
                <a:spcPct val="107000"/>
              </a:lnSpc>
              <a:spcBef>
                <a:spcPts val="0"/>
              </a:spcBef>
              <a:spcAft>
                <a:spcPts val="0"/>
              </a:spcAft>
              <a:buClrTx/>
              <a:buSzTx/>
              <a:buFontTx/>
              <a:buNone/>
              <a:tabLst/>
              <a:defRPr/>
            </a:pPr>
            <a:endParaRPr kumimoji="0" lang="ru-RU" sz="1500" b="1"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452900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Заголовок 19">
            <a:extLst>
              <a:ext uri="{FF2B5EF4-FFF2-40B4-BE49-F238E27FC236}">
                <a16:creationId xmlns:a16="http://schemas.microsoft.com/office/drawing/2014/main" id="{F11A6B65-5A20-4F4D-ACBB-ED50132D4571}"/>
              </a:ext>
            </a:extLst>
          </p:cNvPr>
          <p:cNvSpPr>
            <a:spLocks noGrp="1"/>
          </p:cNvSpPr>
          <p:nvPr>
            <p:ph type="ctrTitle"/>
          </p:nvPr>
        </p:nvSpPr>
        <p:spPr>
          <a:xfrm>
            <a:off x="2792923" y="2233817"/>
            <a:ext cx="8043953" cy="1674470"/>
          </a:xfrm>
        </p:spPr>
        <p:txBody>
          <a:bodyPr rtlCol="0">
            <a:normAutofit fontScale="90000"/>
          </a:bodyPr>
          <a:lstStyle/>
          <a:p>
            <a:r>
              <a:rPr lang="ru-RU" dirty="0">
                <a:latin typeface="Calibri" panose="020F0502020204030204" pitchFamily="34" charset="0"/>
                <a:cs typeface="Calibri" panose="020F0502020204030204" pitchFamily="34" charset="0"/>
              </a:rPr>
              <a:t>НАЗАРЛАРЫҢЫЗҒА РАХМЕТ! </a:t>
            </a:r>
          </a:p>
        </p:txBody>
      </p:sp>
    </p:spTree>
    <p:extLst>
      <p:ext uri="{BB962C8B-B14F-4D97-AF65-F5344CB8AC3E}">
        <p14:creationId xmlns:p14="http://schemas.microsoft.com/office/powerpoint/2010/main" val="4153678306"/>
      </p:ext>
    </p:extLst>
  </p:cSld>
  <p:clrMapOvr>
    <a:masterClrMapping/>
  </p:clrMapOvr>
</p:sld>
</file>

<file path=ppt/theme/theme1.xml><?xml version="1.0" encoding="utf-8"?>
<a:theme xmlns:a="http://schemas.openxmlformats.org/drawingml/2006/main" name="Галерея">
  <a:themeElements>
    <a:clrScheme name="Галерея">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Галерея">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алерея">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EEA25CC0A0AC24199CDC46C25B8B0BC" ma:contentTypeVersion="10" ma:contentTypeDescription="Create a new document." ma:contentTypeScope="" ma:versionID="e3b47856d4cf355c0dacb39e1084d14f">
  <xsd:schema xmlns:xsd="http://www.w3.org/2001/XMLSchema" xmlns:xs="http://www.w3.org/2001/XMLSchema" xmlns:p="http://schemas.microsoft.com/office/2006/metadata/properties" xmlns:ns1="http://schemas.microsoft.com/sharepoint/v3" xmlns:ns2="6dc4bcd6-49db-4c07-9060-8acfc67cef9f" xmlns:ns3="fb0879af-3eba-417a-a55a-ffe6dcd6ca77" targetNamespace="http://schemas.microsoft.com/office/2006/metadata/properties" ma:root="true" ma:fieldsID="a845a615265fdb1f7b12cc65ac20ecbd" ns1:_="" ns2:_="" ns3:_="">
    <xsd:import namespace="http://schemas.microsoft.com/sharepoint/v3"/>
    <xsd:import namespace="6dc4bcd6-49db-4c07-9060-8acfc67cef9f"/>
    <xsd:import namespace="fb0879af-3eba-417a-a55a-ffe6dcd6ca77"/>
    <xsd:element name="properties">
      <xsd:complexType>
        <xsd:sequence>
          <xsd:element name="documentManagement">
            <xsd:complexType>
              <xsd:all>
                <xsd:element ref="ns2:MediaServiceMetadata" minOccurs="0"/>
                <xsd:element ref="ns2:MediaServiceFastMetadata" minOccurs="0"/>
                <xsd:element ref="ns2:MediaServiceOCR" minOccurs="0"/>
                <xsd:element ref="ns3:SharedWithUsers" minOccurs="0"/>
                <xsd:element ref="ns3:SharedWithDetails" minOccurs="0"/>
                <xsd:element ref="ns3:LastSharedByUser" minOccurs="0"/>
                <xsd:element ref="ns3:LastSharedByTime" minOccurs="0"/>
                <xsd:element ref="ns1:_ip_UnifiedCompliancePolicyProperties" minOccurs="0"/>
                <xsd:element ref="ns1:_ip_UnifiedCompliancePolicyUIAction" minOccurs="0"/>
                <xsd:element ref="ns2: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hidden="true" ma:internalName="_ip_UnifiedCompliancePolicyProperties">
      <xsd:simpleType>
        <xsd:restriction base="dms:Note"/>
      </xsd:simpleType>
    </xsd:element>
    <xsd:element name="_ip_UnifiedCompliancePolicyUIAction" ma:index="1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dc4bcd6-49db-4c07-9060-8acfc67cef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7" nillable="true" ma:displayName="MediaServiceAutoTags" ma:internalName="MediaServiceAutoTag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b0879af-3eba-417a-a55a-ffe6dcd6ca77"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LastSharedByUser" ma:index="13" nillable="true" ma:displayName="Last Shared By User" ma:hidden="true" ma:internalName="LastSharedByUser" ma:readOnly="true">
      <xsd:simpleType>
        <xsd:restriction base="dms:Note"/>
      </xsd:simpleType>
    </xsd:element>
    <xsd:element name="LastSharedByTime" ma:index="14" nillable="true" ma:displayName="Last Shared By Time" ma:hidden="true"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6CB1848-D3E0-4F10-B640-720BE758B85B}">
  <ds:schemaRefs>
    <ds:schemaRef ds:uri="http://schemas.microsoft.com/sharepoint/v3/contenttype/forms"/>
  </ds:schemaRefs>
</ds:datastoreItem>
</file>

<file path=customXml/itemProps2.xml><?xml version="1.0" encoding="utf-8"?>
<ds:datastoreItem xmlns:ds="http://schemas.openxmlformats.org/officeDocument/2006/customXml" ds:itemID="{E4934E25-8442-49E9-ABDF-3146C4145F3B}">
  <ds:schemaRefs>
    <ds:schemaRef ds:uri="http://purl.org/dc/terms/"/>
    <ds:schemaRef ds:uri="http://schemas.openxmlformats.org/package/2006/metadata/core-properties"/>
    <ds:schemaRef ds:uri="6dc4bcd6-49db-4c07-9060-8acfc67cef9f"/>
    <ds:schemaRef ds:uri="http://purl.org/dc/dcmitype/"/>
    <ds:schemaRef ds:uri="http://schemas.microsoft.com/office/infopath/2007/PartnerControls"/>
    <ds:schemaRef ds:uri="fb0879af-3eba-417a-a55a-ffe6dcd6ca77"/>
    <ds:schemaRef ds:uri="http://purl.org/dc/elements/1.1/"/>
    <ds:schemaRef ds:uri="http://schemas.microsoft.com/office/2006/metadata/properties"/>
    <ds:schemaRef ds:uri="http://schemas.microsoft.com/office/2006/documentManagement/types"/>
    <ds:schemaRef ds:uri="http://schemas.microsoft.com/sharepoint/v3"/>
    <ds:schemaRef ds:uri="http://www.w3.org/XML/1998/namespace"/>
  </ds:schemaRefs>
</ds:datastoreItem>
</file>

<file path=customXml/itemProps3.xml><?xml version="1.0" encoding="utf-8"?>
<ds:datastoreItem xmlns:ds="http://schemas.openxmlformats.org/officeDocument/2006/customXml" ds:itemID="{1BBB5711-29E1-4F8E-81A0-7947C57B208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dc4bcd6-49db-4c07-9060-8acfc67cef9f"/>
    <ds:schemaRef ds:uri="fb0879af-3eba-417a-a55a-ffe6dcd6ca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{1CC594F0-5892-474F-8862-8C8BF6778D8B}tf10001119</Template>
  <TotalTime>0</TotalTime>
  <Words>567</Words>
  <Application>Microsoft Macintosh PowerPoint</Application>
  <PresentationFormat>Широкоэкранный</PresentationFormat>
  <Paragraphs>44</Paragraphs>
  <Slides>9</Slides>
  <Notes>9</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9</vt:i4>
      </vt:variant>
    </vt:vector>
  </HeadingPairs>
  <TitlesOfParts>
    <vt:vector size="15" baseType="lpstr">
      <vt:lpstr>Arial</vt:lpstr>
      <vt:lpstr>Calibri</vt:lpstr>
      <vt:lpstr>Corbel</vt:lpstr>
      <vt:lpstr>Gill Sans MT</vt:lpstr>
      <vt:lpstr>Times New Roman</vt:lpstr>
      <vt:lpstr>Галерея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НАЗАРЛАРЫҢЫЗҒА РАХМЕТ! </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2021-09-13T07:30:09Z</dcterms:created>
  <dcterms:modified xsi:type="dcterms:W3CDTF">2024-10-18T08:15:29Z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0x010100DEEA25CC0A0AC24199CDC46C25B8B0BC</vt:lpwstr>
  </property>
</Properties>
</file>